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5"/>
    <p:sldMasterId id="214748368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Lst>
  <p:sldSz cy="5143500" cx="9144000"/>
  <p:notesSz cx="6858000" cy="9144000"/>
  <p:embeddedFontLst>
    <p:embeddedFont>
      <p:font typeface="Proxima Nova"/>
      <p:regular r:id="rId65"/>
      <p:bold r:id="rId66"/>
      <p:italic r:id="rId67"/>
      <p:boldItalic r:id="rId68"/>
    </p:embeddedFont>
    <p:embeddedFont>
      <p:font typeface="Roboto Medium"/>
      <p:regular r:id="rId69"/>
      <p:bold r:id="rId70"/>
      <p:italic r:id="rId71"/>
      <p:boldItalic r:id="rId72"/>
    </p:embeddedFont>
    <p:embeddedFont>
      <p:font typeface="Inconsolata"/>
      <p:regular r:id="rId73"/>
      <p:bold r:id="rId74"/>
    </p:embeddedFont>
    <p:embeddedFont>
      <p:font typeface="Amatic SC"/>
      <p:regular r:id="rId75"/>
      <p:bold r:id="rId76"/>
    </p:embeddedFont>
    <p:embeddedFont>
      <p:font typeface="Nanum Gothic Coding"/>
      <p:regular r:id="rId77"/>
      <p:bold r:id="rId7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F91E8D4-64F3-4EE5-A852-3D0BFD9E5A2B}">
  <a:tblStyle styleId="{6F91E8D4-64F3-4EE5-A852-3D0BFD9E5A2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Inconsolata-regular.fntdata"/><Relationship Id="rId72" Type="http://schemas.openxmlformats.org/officeDocument/2006/relationships/font" Target="fonts/RobotoMedium-boldItalic.fntdata"/><Relationship Id="rId31" Type="http://schemas.openxmlformats.org/officeDocument/2006/relationships/slide" Target="slides/slide24.xml"/><Relationship Id="rId75" Type="http://schemas.openxmlformats.org/officeDocument/2006/relationships/font" Target="fonts/AmaticSC-regular.fntdata"/><Relationship Id="rId30" Type="http://schemas.openxmlformats.org/officeDocument/2006/relationships/slide" Target="slides/slide23.xml"/><Relationship Id="rId74" Type="http://schemas.openxmlformats.org/officeDocument/2006/relationships/font" Target="fonts/Inconsolata-bold.fntdata"/><Relationship Id="rId33" Type="http://schemas.openxmlformats.org/officeDocument/2006/relationships/slide" Target="slides/slide26.xml"/><Relationship Id="rId77" Type="http://schemas.openxmlformats.org/officeDocument/2006/relationships/font" Target="fonts/NanumGothicCoding-regular.fntdata"/><Relationship Id="rId32" Type="http://schemas.openxmlformats.org/officeDocument/2006/relationships/slide" Target="slides/slide25.xml"/><Relationship Id="rId76" Type="http://schemas.openxmlformats.org/officeDocument/2006/relationships/font" Target="fonts/AmaticSC-bold.fntdata"/><Relationship Id="rId35" Type="http://schemas.openxmlformats.org/officeDocument/2006/relationships/slide" Target="slides/slide28.xml"/><Relationship Id="rId34" Type="http://schemas.openxmlformats.org/officeDocument/2006/relationships/slide" Target="slides/slide27.xml"/><Relationship Id="rId78" Type="http://schemas.openxmlformats.org/officeDocument/2006/relationships/font" Target="fonts/NanumGothicCoding-bold.fntdata"/><Relationship Id="rId71" Type="http://schemas.openxmlformats.org/officeDocument/2006/relationships/font" Target="fonts/RobotoMedium-italic.fntdata"/><Relationship Id="rId70" Type="http://schemas.openxmlformats.org/officeDocument/2006/relationships/font" Target="fonts/RobotoMedium-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slide" Target="slides/slide55.xml"/><Relationship Id="rId61" Type="http://schemas.openxmlformats.org/officeDocument/2006/relationships/slide" Target="slides/slide54.xml"/><Relationship Id="rId20" Type="http://schemas.openxmlformats.org/officeDocument/2006/relationships/slide" Target="slides/slide13.xml"/><Relationship Id="rId64" Type="http://schemas.openxmlformats.org/officeDocument/2006/relationships/slide" Target="slides/slide57.xml"/><Relationship Id="rId63" Type="http://schemas.openxmlformats.org/officeDocument/2006/relationships/slide" Target="slides/slide56.xml"/><Relationship Id="rId22" Type="http://schemas.openxmlformats.org/officeDocument/2006/relationships/slide" Target="slides/slide15.xml"/><Relationship Id="rId66" Type="http://schemas.openxmlformats.org/officeDocument/2006/relationships/font" Target="fonts/ProximaNova-bold.fntdata"/><Relationship Id="rId21" Type="http://schemas.openxmlformats.org/officeDocument/2006/relationships/slide" Target="slides/slide14.xml"/><Relationship Id="rId65" Type="http://schemas.openxmlformats.org/officeDocument/2006/relationships/font" Target="fonts/ProximaNova-regular.fntdata"/><Relationship Id="rId24" Type="http://schemas.openxmlformats.org/officeDocument/2006/relationships/slide" Target="slides/slide17.xml"/><Relationship Id="rId68" Type="http://schemas.openxmlformats.org/officeDocument/2006/relationships/font" Target="fonts/ProximaNova-boldItalic.fntdata"/><Relationship Id="rId23" Type="http://schemas.openxmlformats.org/officeDocument/2006/relationships/slide" Target="slides/slide16.xml"/><Relationship Id="rId67" Type="http://schemas.openxmlformats.org/officeDocument/2006/relationships/font" Target="fonts/ProximaNova-italic.fntdata"/><Relationship Id="rId60" Type="http://schemas.openxmlformats.org/officeDocument/2006/relationships/slide" Target="slides/slide53.xml"/><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edium-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slide" Target="slides/slide52.xml"/><Relationship Id="rId14" Type="http://schemas.openxmlformats.org/officeDocument/2006/relationships/slide" Target="slides/slide7.xml"/><Relationship Id="rId58" Type="http://schemas.openxmlformats.org/officeDocument/2006/relationships/slide" Target="slides/slide51.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gif>
</file>

<file path=ppt/media/image11.jpg>
</file>

<file path=ppt/media/image12.jpg>
</file>

<file path=ppt/media/image13.png>
</file>

<file path=ppt/media/image14.png>
</file>

<file path=ppt/media/image2.png>
</file>

<file path=ppt/media/image3.jpg>
</file>

<file path=ppt/media/image4.gif>
</file>

<file path=ppt/media/image5.png>
</file>

<file path=ppt/media/image6.gif>
</file>

<file path=ppt/media/image7.jp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8" name="Shape 1418"/>
        <p:cNvGrpSpPr/>
        <p:nvPr/>
      </p:nvGrpSpPr>
      <p:grpSpPr>
        <a:xfrm>
          <a:off x="0" y="0"/>
          <a:ext cx="0" cy="0"/>
          <a:chOff x="0" y="0"/>
          <a:chExt cx="0" cy="0"/>
        </a:xfrm>
      </p:grpSpPr>
      <p:sp>
        <p:nvSpPr>
          <p:cNvPr id="1419" name="Google Shape;1419;gf09ae2a2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0" name="Google Shape;1420;gf09ae2a2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9" name="Shape 1849"/>
        <p:cNvGrpSpPr/>
        <p:nvPr/>
      </p:nvGrpSpPr>
      <p:grpSpPr>
        <a:xfrm>
          <a:off x="0" y="0"/>
          <a:ext cx="0" cy="0"/>
          <a:chOff x="0" y="0"/>
          <a:chExt cx="0" cy="0"/>
        </a:xfrm>
      </p:grpSpPr>
      <p:sp>
        <p:nvSpPr>
          <p:cNvPr id="1850" name="Google Shape;1850;gf083bc9723_0_22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1" name="Google Shape;1851;gf083bc9723_0_22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2" name="Shape 1952"/>
        <p:cNvGrpSpPr/>
        <p:nvPr/>
      </p:nvGrpSpPr>
      <p:grpSpPr>
        <a:xfrm>
          <a:off x="0" y="0"/>
          <a:ext cx="0" cy="0"/>
          <a:chOff x="0" y="0"/>
          <a:chExt cx="0" cy="0"/>
        </a:xfrm>
      </p:grpSpPr>
      <p:sp>
        <p:nvSpPr>
          <p:cNvPr id="1953" name="Google Shape;1953;gf083bc9723_0_230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4" name="Google Shape;1954;gf083bc9723_0_230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8" name="Shape 1968"/>
        <p:cNvGrpSpPr/>
        <p:nvPr/>
      </p:nvGrpSpPr>
      <p:grpSpPr>
        <a:xfrm>
          <a:off x="0" y="0"/>
          <a:ext cx="0" cy="0"/>
          <a:chOff x="0" y="0"/>
          <a:chExt cx="0" cy="0"/>
        </a:xfrm>
      </p:grpSpPr>
      <p:sp>
        <p:nvSpPr>
          <p:cNvPr id="1969" name="Google Shape;1969;gf083bc9723_0_23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0" name="Google Shape;1970;gf083bc9723_0_23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4" name="Shape 2004"/>
        <p:cNvGrpSpPr/>
        <p:nvPr/>
      </p:nvGrpSpPr>
      <p:grpSpPr>
        <a:xfrm>
          <a:off x="0" y="0"/>
          <a:ext cx="0" cy="0"/>
          <a:chOff x="0" y="0"/>
          <a:chExt cx="0" cy="0"/>
        </a:xfrm>
      </p:grpSpPr>
      <p:sp>
        <p:nvSpPr>
          <p:cNvPr id="2005" name="Google Shape;2005;gf083bc9723_0_23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6" name="Google Shape;2006;gf083bc9723_0_23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3" name="Shape 2073"/>
        <p:cNvGrpSpPr/>
        <p:nvPr/>
      </p:nvGrpSpPr>
      <p:grpSpPr>
        <a:xfrm>
          <a:off x="0" y="0"/>
          <a:ext cx="0" cy="0"/>
          <a:chOff x="0" y="0"/>
          <a:chExt cx="0" cy="0"/>
        </a:xfrm>
      </p:grpSpPr>
      <p:sp>
        <p:nvSpPr>
          <p:cNvPr id="2074" name="Google Shape;2074;gf083bc9723_0_23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5" name="Google Shape;2075;gf083bc9723_0_23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2" name="Shape 2082"/>
        <p:cNvGrpSpPr/>
        <p:nvPr/>
      </p:nvGrpSpPr>
      <p:grpSpPr>
        <a:xfrm>
          <a:off x="0" y="0"/>
          <a:ext cx="0" cy="0"/>
          <a:chOff x="0" y="0"/>
          <a:chExt cx="0" cy="0"/>
        </a:xfrm>
      </p:grpSpPr>
      <p:sp>
        <p:nvSpPr>
          <p:cNvPr id="2083" name="Google Shape;2083;gf083bc9723_0_23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4" name="Google Shape;2084;gf083bc9723_0_23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8" name="Shape 2128"/>
        <p:cNvGrpSpPr/>
        <p:nvPr/>
      </p:nvGrpSpPr>
      <p:grpSpPr>
        <a:xfrm>
          <a:off x="0" y="0"/>
          <a:ext cx="0" cy="0"/>
          <a:chOff x="0" y="0"/>
          <a:chExt cx="0" cy="0"/>
        </a:xfrm>
      </p:grpSpPr>
      <p:sp>
        <p:nvSpPr>
          <p:cNvPr id="2129" name="Google Shape;2129;gf083bc9723_0_23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0" name="Google Shape;2130;gf083bc9723_0_23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6" name="Shape 2166"/>
        <p:cNvGrpSpPr/>
        <p:nvPr/>
      </p:nvGrpSpPr>
      <p:grpSpPr>
        <a:xfrm>
          <a:off x="0" y="0"/>
          <a:ext cx="0" cy="0"/>
          <a:chOff x="0" y="0"/>
          <a:chExt cx="0" cy="0"/>
        </a:xfrm>
      </p:grpSpPr>
      <p:sp>
        <p:nvSpPr>
          <p:cNvPr id="2167" name="Google Shape;2167;gf083bc9723_0_23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8" name="Google Shape;2168;gf083bc9723_0_23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2" name="Shape 2232"/>
        <p:cNvGrpSpPr/>
        <p:nvPr/>
      </p:nvGrpSpPr>
      <p:grpSpPr>
        <a:xfrm>
          <a:off x="0" y="0"/>
          <a:ext cx="0" cy="0"/>
          <a:chOff x="0" y="0"/>
          <a:chExt cx="0" cy="0"/>
        </a:xfrm>
      </p:grpSpPr>
      <p:sp>
        <p:nvSpPr>
          <p:cNvPr id="2233" name="Google Shape;2233;gcb234de44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4" name="Google Shape;2234;gcb234de44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4" name="Shape 2254"/>
        <p:cNvGrpSpPr/>
        <p:nvPr/>
      </p:nvGrpSpPr>
      <p:grpSpPr>
        <a:xfrm>
          <a:off x="0" y="0"/>
          <a:ext cx="0" cy="0"/>
          <a:chOff x="0" y="0"/>
          <a:chExt cx="0" cy="0"/>
        </a:xfrm>
      </p:grpSpPr>
      <p:sp>
        <p:nvSpPr>
          <p:cNvPr id="2255" name="Google Shape;2255;gf083bc9723_0_239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6" name="Google Shape;2256;gf083bc9723_0_23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2" name="Shape 1552"/>
        <p:cNvGrpSpPr/>
        <p:nvPr/>
      </p:nvGrpSpPr>
      <p:grpSpPr>
        <a:xfrm>
          <a:off x="0" y="0"/>
          <a:ext cx="0" cy="0"/>
          <a:chOff x="0" y="0"/>
          <a:chExt cx="0" cy="0"/>
        </a:xfrm>
      </p:grpSpPr>
      <p:sp>
        <p:nvSpPr>
          <p:cNvPr id="1553" name="Google Shape;1553;gf083bc9723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4" name="Google Shape;1554;gf083bc9723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2" name="Shape 2352"/>
        <p:cNvGrpSpPr/>
        <p:nvPr/>
      </p:nvGrpSpPr>
      <p:grpSpPr>
        <a:xfrm>
          <a:off x="0" y="0"/>
          <a:ext cx="0" cy="0"/>
          <a:chOff x="0" y="0"/>
          <a:chExt cx="0" cy="0"/>
        </a:xfrm>
      </p:grpSpPr>
      <p:sp>
        <p:nvSpPr>
          <p:cNvPr id="2353" name="Google Shape;2353;gf083bc9723_0_24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4" name="Google Shape;2354;gf083bc9723_0_24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7" name="Shape 2407"/>
        <p:cNvGrpSpPr/>
        <p:nvPr/>
      </p:nvGrpSpPr>
      <p:grpSpPr>
        <a:xfrm>
          <a:off x="0" y="0"/>
          <a:ext cx="0" cy="0"/>
          <a:chOff x="0" y="0"/>
          <a:chExt cx="0" cy="0"/>
        </a:xfrm>
      </p:grpSpPr>
      <p:sp>
        <p:nvSpPr>
          <p:cNvPr id="2408" name="Google Shape;2408;gf083bc9723_0_24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9" name="Google Shape;2409;gf083bc9723_0_24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0" name="Shape 2430"/>
        <p:cNvGrpSpPr/>
        <p:nvPr/>
      </p:nvGrpSpPr>
      <p:grpSpPr>
        <a:xfrm>
          <a:off x="0" y="0"/>
          <a:ext cx="0" cy="0"/>
          <a:chOff x="0" y="0"/>
          <a:chExt cx="0" cy="0"/>
        </a:xfrm>
      </p:grpSpPr>
      <p:sp>
        <p:nvSpPr>
          <p:cNvPr id="2431" name="Google Shape;2431;gf083bc9723_0_24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2" name="Google Shape;2432;gf083bc9723_0_24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9" name="Shape 2469"/>
        <p:cNvGrpSpPr/>
        <p:nvPr/>
      </p:nvGrpSpPr>
      <p:grpSpPr>
        <a:xfrm>
          <a:off x="0" y="0"/>
          <a:ext cx="0" cy="0"/>
          <a:chOff x="0" y="0"/>
          <a:chExt cx="0" cy="0"/>
        </a:xfrm>
      </p:grpSpPr>
      <p:sp>
        <p:nvSpPr>
          <p:cNvPr id="2470" name="Google Shape;2470;gf083bc9723_0_245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1" name="Google Shape;2471;gf083bc9723_0_245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8" name="Shape 2498"/>
        <p:cNvGrpSpPr/>
        <p:nvPr/>
      </p:nvGrpSpPr>
      <p:grpSpPr>
        <a:xfrm>
          <a:off x="0" y="0"/>
          <a:ext cx="0" cy="0"/>
          <a:chOff x="0" y="0"/>
          <a:chExt cx="0" cy="0"/>
        </a:xfrm>
      </p:grpSpPr>
      <p:sp>
        <p:nvSpPr>
          <p:cNvPr id="2499" name="Google Shape;2499;gf083bc9723_0_24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0" name="Google Shape;2500;gf083bc9723_0_24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5" name="Shape 2535"/>
        <p:cNvGrpSpPr/>
        <p:nvPr/>
      </p:nvGrpSpPr>
      <p:grpSpPr>
        <a:xfrm>
          <a:off x="0" y="0"/>
          <a:ext cx="0" cy="0"/>
          <a:chOff x="0" y="0"/>
          <a:chExt cx="0" cy="0"/>
        </a:xfrm>
      </p:grpSpPr>
      <p:sp>
        <p:nvSpPr>
          <p:cNvPr id="2536" name="Google Shape;2536;gf083bc9723_0_247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7" name="Google Shape;2537;gf083bc9723_0_24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4" name="Shape 2644"/>
        <p:cNvGrpSpPr/>
        <p:nvPr/>
      </p:nvGrpSpPr>
      <p:grpSpPr>
        <a:xfrm>
          <a:off x="0" y="0"/>
          <a:ext cx="0" cy="0"/>
          <a:chOff x="0" y="0"/>
          <a:chExt cx="0" cy="0"/>
        </a:xfrm>
      </p:grpSpPr>
      <p:sp>
        <p:nvSpPr>
          <p:cNvPr id="2645" name="Google Shape;2645;gf083bc9723_0_249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6" name="Google Shape;2646;gf083bc9723_0_249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4" name="Shape 2664"/>
        <p:cNvGrpSpPr/>
        <p:nvPr/>
      </p:nvGrpSpPr>
      <p:grpSpPr>
        <a:xfrm>
          <a:off x="0" y="0"/>
          <a:ext cx="0" cy="0"/>
          <a:chOff x="0" y="0"/>
          <a:chExt cx="0" cy="0"/>
        </a:xfrm>
      </p:grpSpPr>
      <p:sp>
        <p:nvSpPr>
          <p:cNvPr id="2665" name="Google Shape;2665;gf083bc9723_0_250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6" name="Google Shape;2666;gf083bc9723_0_250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9" name="Shape 2719"/>
        <p:cNvGrpSpPr/>
        <p:nvPr/>
      </p:nvGrpSpPr>
      <p:grpSpPr>
        <a:xfrm>
          <a:off x="0" y="0"/>
          <a:ext cx="0" cy="0"/>
          <a:chOff x="0" y="0"/>
          <a:chExt cx="0" cy="0"/>
        </a:xfrm>
      </p:grpSpPr>
      <p:sp>
        <p:nvSpPr>
          <p:cNvPr id="2720" name="Google Shape;2720;gf083bc9723_0_25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1" name="Google Shape;2721;gf083bc9723_0_25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1" name="Shape 2751"/>
        <p:cNvGrpSpPr/>
        <p:nvPr/>
      </p:nvGrpSpPr>
      <p:grpSpPr>
        <a:xfrm>
          <a:off x="0" y="0"/>
          <a:ext cx="0" cy="0"/>
          <a:chOff x="0" y="0"/>
          <a:chExt cx="0" cy="0"/>
        </a:xfrm>
      </p:grpSpPr>
      <p:sp>
        <p:nvSpPr>
          <p:cNvPr id="2752" name="Google Shape;2752;gf083bc9723_0_25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3" name="Google Shape;2753;gf083bc9723_0_25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1" name="Shape 1561"/>
        <p:cNvGrpSpPr/>
        <p:nvPr/>
      </p:nvGrpSpPr>
      <p:grpSpPr>
        <a:xfrm>
          <a:off x="0" y="0"/>
          <a:ext cx="0" cy="0"/>
          <a:chOff x="0" y="0"/>
          <a:chExt cx="0" cy="0"/>
        </a:xfrm>
      </p:grpSpPr>
      <p:sp>
        <p:nvSpPr>
          <p:cNvPr id="1562" name="Google Shape;1562;gf02034b7c2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3" name="Google Shape;1563;gf02034b7c2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8" name="Shape 2818"/>
        <p:cNvGrpSpPr/>
        <p:nvPr/>
      </p:nvGrpSpPr>
      <p:grpSpPr>
        <a:xfrm>
          <a:off x="0" y="0"/>
          <a:ext cx="0" cy="0"/>
          <a:chOff x="0" y="0"/>
          <a:chExt cx="0" cy="0"/>
        </a:xfrm>
      </p:grpSpPr>
      <p:sp>
        <p:nvSpPr>
          <p:cNvPr id="2819" name="Google Shape;2819;gf083bc9723_0_25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0" name="Google Shape;2820;gf083bc9723_0_25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6" name="Shape 2876"/>
        <p:cNvGrpSpPr/>
        <p:nvPr/>
      </p:nvGrpSpPr>
      <p:grpSpPr>
        <a:xfrm>
          <a:off x="0" y="0"/>
          <a:ext cx="0" cy="0"/>
          <a:chOff x="0" y="0"/>
          <a:chExt cx="0" cy="0"/>
        </a:xfrm>
      </p:grpSpPr>
      <p:sp>
        <p:nvSpPr>
          <p:cNvPr id="2877" name="Google Shape;2877;gf083bc9723_0_25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8" name="Google Shape;2878;gf083bc9723_0_25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6" name="Shape 2886"/>
        <p:cNvGrpSpPr/>
        <p:nvPr/>
      </p:nvGrpSpPr>
      <p:grpSpPr>
        <a:xfrm>
          <a:off x="0" y="0"/>
          <a:ext cx="0" cy="0"/>
          <a:chOff x="0" y="0"/>
          <a:chExt cx="0" cy="0"/>
        </a:xfrm>
      </p:grpSpPr>
      <p:sp>
        <p:nvSpPr>
          <p:cNvPr id="2887" name="Google Shape;2887;gf083bc9723_0_25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8" name="Google Shape;2888;gf083bc9723_0_25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1" name="Shape 2931"/>
        <p:cNvGrpSpPr/>
        <p:nvPr/>
      </p:nvGrpSpPr>
      <p:grpSpPr>
        <a:xfrm>
          <a:off x="0" y="0"/>
          <a:ext cx="0" cy="0"/>
          <a:chOff x="0" y="0"/>
          <a:chExt cx="0" cy="0"/>
        </a:xfrm>
      </p:grpSpPr>
      <p:sp>
        <p:nvSpPr>
          <p:cNvPr id="2932" name="Google Shape;2932;gf083bc9723_0_25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3" name="Google Shape;2933;gf083bc9723_0_25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1" name="Shape 2961"/>
        <p:cNvGrpSpPr/>
        <p:nvPr/>
      </p:nvGrpSpPr>
      <p:grpSpPr>
        <a:xfrm>
          <a:off x="0" y="0"/>
          <a:ext cx="0" cy="0"/>
          <a:chOff x="0" y="0"/>
          <a:chExt cx="0" cy="0"/>
        </a:xfrm>
      </p:grpSpPr>
      <p:sp>
        <p:nvSpPr>
          <p:cNvPr id="2962" name="Google Shape;2962;gf083bc9723_0_258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3" name="Google Shape;2963;gf083bc9723_0_258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2" name="Shape 3012"/>
        <p:cNvGrpSpPr/>
        <p:nvPr/>
      </p:nvGrpSpPr>
      <p:grpSpPr>
        <a:xfrm>
          <a:off x="0" y="0"/>
          <a:ext cx="0" cy="0"/>
          <a:chOff x="0" y="0"/>
          <a:chExt cx="0" cy="0"/>
        </a:xfrm>
      </p:grpSpPr>
      <p:sp>
        <p:nvSpPr>
          <p:cNvPr id="3013" name="Google Shape;3013;gf083bc9723_0_26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4" name="Google Shape;3014;gf083bc9723_0_26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3" name="Shape 3073"/>
        <p:cNvGrpSpPr/>
        <p:nvPr/>
      </p:nvGrpSpPr>
      <p:grpSpPr>
        <a:xfrm>
          <a:off x="0" y="0"/>
          <a:ext cx="0" cy="0"/>
          <a:chOff x="0" y="0"/>
          <a:chExt cx="0" cy="0"/>
        </a:xfrm>
      </p:grpSpPr>
      <p:sp>
        <p:nvSpPr>
          <p:cNvPr id="3074" name="Google Shape;3074;gf083bc9723_0_26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5" name="Google Shape;3075;gf083bc9723_0_26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1" name="Shape 3101"/>
        <p:cNvGrpSpPr/>
        <p:nvPr/>
      </p:nvGrpSpPr>
      <p:grpSpPr>
        <a:xfrm>
          <a:off x="0" y="0"/>
          <a:ext cx="0" cy="0"/>
          <a:chOff x="0" y="0"/>
          <a:chExt cx="0" cy="0"/>
        </a:xfrm>
      </p:grpSpPr>
      <p:sp>
        <p:nvSpPr>
          <p:cNvPr id="3102" name="Google Shape;3102;gf083bc9723_0_25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3" name="Google Shape;3103;gf083bc9723_0_25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5" name="Shape 3145"/>
        <p:cNvGrpSpPr/>
        <p:nvPr/>
      </p:nvGrpSpPr>
      <p:grpSpPr>
        <a:xfrm>
          <a:off x="0" y="0"/>
          <a:ext cx="0" cy="0"/>
          <a:chOff x="0" y="0"/>
          <a:chExt cx="0" cy="0"/>
        </a:xfrm>
      </p:grpSpPr>
      <p:sp>
        <p:nvSpPr>
          <p:cNvPr id="3146" name="Google Shape;3146;gf083bc9723_0_25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7" name="Google Shape;3147;gf083bc9723_0_25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4" name="Shape 3154"/>
        <p:cNvGrpSpPr/>
        <p:nvPr/>
      </p:nvGrpSpPr>
      <p:grpSpPr>
        <a:xfrm>
          <a:off x="0" y="0"/>
          <a:ext cx="0" cy="0"/>
          <a:chOff x="0" y="0"/>
          <a:chExt cx="0" cy="0"/>
        </a:xfrm>
      </p:grpSpPr>
      <p:sp>
        <p:nvSpPr>
          <p:cNvPr id="3155" name="Google Shape;3155;gf083bc9723_0_23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6" name="Google Shape;3156;gf083bc9723_0_23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7" name="Shape 1587"/>
        <p:cNvGrpSpPr/>
        <p:nvPr/>
      </p:nvGrpSpPr>
      <p:grpSpPr>
        <a:xfrm>
          <a:off x="0" y="0"/>
          <a:ext cx="0" cy="0"/>
          <a:chOff x="0" y="0"/>
          <a:chExt cx="0" cy="0"/>
        </a:xfrm>
      </p:grpSpPr>
      <p:sp>
        <p:nvSpPr>
          <p:cNvPr id="1588" name="Google Shape;1588;gf02034b7c2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 name="Google Shape;1589;gf02034b7c2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4" name="Shape 3194"/>
        <p:cNvGrpSpPr/>
        <p:nvPr/>
      </p:nvGrpSpPr>
      <p:grpSpPr>
        <a:xfrm>
          <a:off x="0" y="0"/>
          <a:ext cx="0" cy="0"/>
          <a:chOff x="0" y="0"/>
          <a:chExt cx="0" cy="0"/>
        </a:xfrm>
      </p:grpSpPr>
      <p:sp>
        <p:nvSpPr>
          <p:cNvPr id="3195" name="Google Shape;3195;gf083bc9723_0_8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6" name="Google Shape;3196;gf083bc9723_0_8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1" name="Shape 3201"/>
        <p:cNvGrpSpPr/>
        <p:nvPr/>
      </p:nvGrpSpPr>
      <p:grpSpPr>
        <a:xfrm>
          <a:off x="0" y="0"/>
          <a:ext cx="0" cy="0"/>
          <a:chOff x="0" y="0"/>
          <a:chExt cx="0" cy="0"/>
        </a:xfrm>
      </p:grpSpPr>
      <p:sp>
        <p:nvSpPr>
          <p:cNvPr id="3202" name="Google Shape;3202;gf083bc9723_0_8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3" name="Google Shape;3203;gf083bc9723_0_8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8" name="Shape 3208"/>
        <p:cNvGrpSpPr/>
        <p:nvPr/>
      </p:nvGrpSpPr>
      <p:grpSpPr>
        <a:xfrm>
          <a:off x="0" y="0"/>
          <a:ext cx="0" cy="0"/>
          <a:chOff x="0" y="0"/>
          <a:chExt cx="0" cy="0"/>
        </a:xfrm>
      </p:grpSpPr>
      <p:sp>
        <p:nvSpPr>
          <p:cNvPr id="3209" name="Google Shape;3209;gf083bc9723_0_8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0" name="Google Shape;3210;gf083bc9723_0_8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5" name="Shape 3225"/>
        <p:cNvGrpSpPr/>
        <p:nvPr/>
      </p:nvGrpSpPr>
      <p:grpSpPr>
        <a:xfrm>
          <a:off x="0" y="0"/>
          <a:ext cx="0" cy="0"/>
          <a:chOff x="0" y="0"/>
          <a:chExt cx="0" cy="0"/>
        </a:xfrm>
      </p:grpSpPr>
      <p:sp>
        <p:nvSpPr>
          <p:cNvPr id="3226" name="Google Shape;3226;gf083bc9723_0_8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7" name="Google Shape;3227;gf083bc9723_0_8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1" name="Shape 3241"/>
        <p:cNvGrpSpPr/>
        <p:nvPr/>
      </p:nvGrpSpPr>
      <p:grpSpPr>
        <a:xfrm>
          <a:off x="0" y="0"/>
          <a:ext cx="0" cy="0"/>
          <a:chOff x="0" y="0"/>
          <a:chExt cx="0" cy="0"/>
        </a:xfrm>
      </p:grpSpPr>
      <p:sp>
        <p:nvSpPr>
          <p:cNvPr id="3242" name="Google Shape;3242;gf083bc9723_0_8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3" name="Google Shape;3243;gf083bc9723_0_8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8" name="Shape 3578"/>
        <p:cNvGrpSpPr/>
        <p:nvPr/>
      </p:nvGrpSpPr>
      <p:grpSpPr>
        <a:xfrm>
          <a:off x="0" y="0"/>
          <a:ext cx="0" cy="0"/>
          <a:chOff x="0" y="0"/>
          <a:chExt cx="0" cy="0"/>
        </a:xfrm>
      </p:grpSpPr>
      <p:sp>
        <p:nvSpPr>
          <p:cNvPr id="3579" name="Google Shape;3579;gf083bc9723_0_8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0" name="Google Shape;3580;gf083bc9723_0_8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8" name="Shape 10078"/>
        <p:cNvGrpSpPr/>
        <p:nvPr/>
      </p:nvGrpSpPr>
      <p:grpSpPr>
        <a:xfrm>
          <a:off x="0" y="0"/>
          <a:ext cx="0" cy="0"/>
          <a:chOff x="0" y="0"/>
          <a:chExt cx="0" cy="0"/>
        </a:xfrm>
      </p:grpSpPr>
      <p:sp>
        <p:nvSpPr>
          <p:cNvPr id="10079" name="Google Shape;10079;gf083bc9723_0_15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80" name="Google Shape;10080;gf083bc9723_0_15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5" name="Shape 10505"/>
        <p:cNvGrpSpPr/>
        <p:nvPr/>
      </p:nvGrpSpPr>
      <p:grpSpPr>
        <a:xfrm>
          <a:off x="0" y="0"/>
          <a:ext cx="0" cy="0"/>
          <a:chOff x="0" y="0"/>
          <a:chExt cx="0" cy="0"/>
        </a:xfrm>
      </p:grpSpPr>
      <p:sp>
        <p:nvSpPr>
          <p:cNvPr id="10506" name="Google Shape;10506;gf083bc9723_0_15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7" name="Google Shape;10507;gf083bc9723_0_15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8" name="Shape 10668"/>
        <p:cNvGrpSpPr/>
        <p:nvPr/>
      </p:nvGrpSpPr>
      <p:grpSpPr>
        <a:xfrm>
          <a:off x="0" y="0"/>
          <a:ext cx="0" cy="0"/>
          <a:chOff x="0" y="0"/>
          <a:chExt cx="0" cy="0"/>
        </a:xfrm>
      </p:grpSpPr>
      <p:sp>
        <p:nvSpPr>
          <p:cNvPr id="10669" name="Google Shape;10669;gf083bc9723_0_15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0" name="Google Shape;10670;gf083bc9723_0_15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70" name="Shape 11070"/>
        <p:cNvGrpSpPr/>
        <p:nvPr/>
      </p:nvGrpSpPr>
      <p:grpSpPr>
        <a:xfrm>
          <a:off x="0" y="0"/>
          <a:ext cx="0" cy="0"/>
          <a:chOff x="0" y="0"/>
          <a:chExt cx="0" cy="0"/>
        </a:xfrm>
      </p:grpSpPr>
      <p:sp>
        <p:nvSpPr>
          <p:cNvPr id="11071" name="Google Shape;11071;gf083bc9723_0_16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2" name="Google Shape;11072;gf083bc9723_0_16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7" name="Shape 1647"/>
        <p:cNvGrpSpPr/>
        <p:nvPr/>
      </p:nvGrpSpPr>
      <p:grpSpPr>
        <a:xfrm>
          <a:off x="0" y="0"/>
          <a:ext cx="0" cy="0"/>
          <a:chOff x="0" y="0"/>
          <a:chExt cx="0" cy="0"/>
        </a:xfrm>
      </p:grpSpPr>
      <p:sp>
        <p:nvSpPr>
          <p:cNvPr id="1648" name="Google Shape;1648;gf02034b7c2_0_5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9" name="Google Shape;1649;gf02034b7c2_0_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1" name="Shape 11441"/>
        <p:cNvGrpSpPr/>
        <p:nvPr/>
      </p:nvGrpSpPr>
      <p:grpSpPr>
        <a:xfrm>
          <a:off x="0" y="0"/>
          <a:ext cx="0" cy="0"/>
          <a:chOff x="0" y="0"/>
          <a:chExt cx="0" cy="0"/>
        </a:xfrm>
      </p:grpSpPr>
      <p:sp>
        <p:nvSpPr>
          <p:cNvPr id="11442" name="Google Shape;11442;gf083bc9723_0_16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43" name="Google Shape;11443;gf083bc9723_0_165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18" name="Shape 11818"/>
        <p:cNvGrpSpPr/>
        <p:nvPr/>
      </p:nvGrpSpPr>
      <p:grpSpPr>
        <a:xfrm>
          <a:off x="0" y="0"/>
          <a:ext cx="0" cy="0"/>
          <a:chOff x="0" y="0"/>
          <a:chExt cx="0" cy="0"/>
        </a:xfrm>
      </p:grpSpPr>
      <p:sp>
        <p:nvSpPr>
          <p:cNvPr id="11819" name="Google Shape;11819;gf083bc9723_0_16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0" name="Google Shape;11820;gf083bc9723_0_16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9" name="Shape 12249"/>
        <p:cNvGrpSpPr/>
        <p:nvPr/>
      </p:nvGrpSpPr>
      <p:grpSpPr>
        <a:xfrm>
          <a:off x="0" y="0"/>
          <a:ext cx="0" cy="0"/>
          <a:chOff x="0" y="0"/>
          <a:chExt cx="0" cy="0"/>
        </a:xfrm>
      </p:grpSpPr>
      <p:sp>
        <p:nvSpPr>
          <p:cNvPr id="12250" name="Google Shape;12250;gf083bc9723_0_17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51" name="Google Shape;12251;gf083bc9723_0_17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42" name="Shape 13042"/>
        <p:cNvGrpSpPr/>
        <p:nvPr/>
      </p:nvGrpSpPr>
      <p:grpSpPr>
        <a:xfrm>
          <a:off x="0" y="0"/>
          <a:ext cx="0" cy="0"/>
          <a:chOff x="0" y="0"/>
          <a:chExt cx="0" cy="0"/>
        </a:xfrm>
      </p:grpSpPr>
      <p:sp>
        <p:nvSpPr>
          <p:cNvPr id="13043" name="Google Shape;13043;gf083bc9723_0_18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44" name="Google Shape;13044;gf083bc9723_0_18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3" name="Shape 13783"/>
        <p:cNvGrpSpPr/>
        <p:nvPr/>
      </p:nvGrpSpPr>
      <p:grpSpPr>
        <a:xfrm>
          <a:off x="0" y="0"/>
          <a:ext cx="0" cy="0"/>
          <a:chOff x="0" y="0"/>
          <a:chExt cx="0" cy="0"/>
        </a:xfrm>
      </p:grpSpPr>
      <p:sp>
        <p:nvSpPr>
          <p:cNvPr id="13784" name="Google Shape;13784;gf083bc9723_0_188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85" name="Google Shape;13785;gf083bc9723_0_18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76" name="Shape 14476"/>
        <p:cNvGrpSpPr/>
        <p:nvPr/>
      </p:nvGrpSpPr>
      <p:grpSpPr>
        <a:xfrm>
          <a:off x="0" y="0"/>
          <a:ext cx="0" cy="0"/>
          <a:chOff x="0" y="0"/>
          <a:chExt cx="0" cy="0"/>
        </a:xfrm>
      </p:grpSpPr>
      <p:sp>
        <p:nvSpPr>
          <p:cNvPr id="14477" name="Google Shape;14477;gf083bc9723_0_195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78" name="Google Shape;14478;gf083bc9723_0_19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78" name="Shape 14778"/>
        <p:cNvGrpSpPr/>
        <p:nvPr/>
      </p:nvGrpSpPr>
      <p:grpSpPr>
        <a:xfrm>
          <a:off x="0" y="0"/>
          <a:ext cx="0" cy="0"/>
          <a:chOff x="0" y="0"/>
          <a:chExt cx="0" cy="0"/>
        </a:xfrm>
      </p:grpSpPr>
      <p:sp>
        <p:nvSpPr>
          <p:cNvPr id="14779" name="Google Shape;14779;gf083bc9723_0_19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80" name="Google Shape;14780;gf083bc9723_0_19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18" name="Shape 15418"/>
        <p:cNvGrpSpPr/>
        <p:nvPr/>
      </p:nvGrpSpPr>
      <p:grpSpPr>
        <a:xfrm>
          <a:off x="0" y="0"/>
          <a:ext cx="0" cy="0"/>
          <a:chOff x="0" y="0"/>
          <a:chExt cx="0" cy="0"/>
        </a:xfrm>
      </p:grpSpPr>
      <p:sp>
        <p:nvSpPr>
          <p:cNvPr id="15419" name="Google Shape;15419;gf083bc9723_0_225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20" name="Google Shape;15420;gf083bc9723_0_22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5" name="Shape 1685"/>
        <p:cNvGrpSpPr/>
        <p:nvPr/>
      </p:nvGrpSpPr>
      <p:grpSpPr>
        <a:xfrm>
          <a:off x="0" y="0"/>
          <a:ext cx="0" cy="0"/>
          <a:chOff x="0" y="0"/>
          <a:chExt cx="0" cy="0"/>
        </a:xfrm>
      </p:grpSpPr>
      <p:sp>
        <p:nvSpPr>
          <p:cNvPr id="1686" name="Google Shape;1686;gf02034b7c2_0_6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7" name="Google Shape;1687;gf02034b7c2_0_6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4" name="Shape 1704"/>
        <p:cNvGrpSpPr/>
        <p:nvPr/>
      </p:nvGrpSpPr>
      <p:grpSpPr>
        <a:xfrm>
          <a:off x="0" y="0"/>
          <a:ext cx="0" cy="0"/>
          <a:chOff x="0" y="0"/>
          <a:chExt cx="0" cy="0"/>
        </a:xfrm>
      </p:grpSpPr>
      <p:sp>
        <p:nvSpPr>
          <p:cNvPr id="1705" name="Google Shape;1705;gf083bc9723_0_22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6" name="Google Shape;1706;gf083bc9723_0_22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0" name="Shape 1760"/>
        <p:cNvGrpSpPr/>
        <p:nvPr/>
      </p:nvGrpSpPr>
      <p:grpSpPr>
        <a:xfrm>
          <a:off x="0" y="0"/>
          <a:ext cx="0" cy="0"/>
          <a:chOff x="0" y="0"/>
          <a:chExt cx="0" cy="0"/>
        </a:xfrm>
      </p:grpSpPr>
      <p:sp>
        <p:nvSpPr>
          <p:cNvPr id="1761" name="Google Shape;1761;gf083bc9723_0_22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2" name="Google Shape;1762;gf083bc9723_0_22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9" name="Shape 1789"/>
        <p:cNvGrpSpPr/>
        <p:nvPr/>
      </p:nvGrpSpPr>
      <p:grpSpPr>
        <a:xfrm>
          <a:off x="0" y="0"/>
          <a:ext cx="0" cy="0"/>
          <a:chOff x="0" y="0"/>
          <a:chExt cx="0" cy="0"/>
        </a:xfrm>
      </p:grpSpPr>
      <p:sp>
        <p:nvSpPr>
          <p:cNvPr id="1790" name="Google Shape;1790;gf083bc9723_0_22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1" name="Google Shape;1791;gf083bc9723_0_22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9223EE"/>
            </a:gs>
            <a:gs pos="100000">
              <a:schemeClr val="accent1"/>
            </a:gs>
          </a:gsLst>
          <a:lin ang="18900044" scaled="0"/>
        </a:gradFill>
      </p:bgPr>
    </p:bg>
    <p:spTree>
      <p:nvGrpSpPr>
        <p:cNvPr id="8" name="Shape 8"/>
        <p:cNvGrpSpPr/>
        <p:nvPr/>
      </p:nvGrpSpPr>
      <p:grpSpPr>
        <a:xfrm>
          <a:off x="0" y="0"/>
          <a:ext cx="0" cy="0"/>
          <a:chOff x="0" y="0"/>
          <a:chExt cx="0" cy="0"/>
        </a:xfrm>
      </p:grpSpPr>
      <p:grpSp>
        <p:nvGrpSpPr>
          <p:cNvPr id="9" name="Google Shape;9;p2"/>
          <p:cNvGrpSpPr/>
          <p:nvPr/>
        </p:nvGrpSpPr>
        <p:grpSpPr>
          <a:xfrm>
            <a:off x="0" y="0"/>
            <a:ext cx="9144004" cy="5143541"/>
            <a:chOff x="0" y="0"/>
            <a:chExt cx="1707500" cy="1708250"/>
          </a:xfrm>
        </p:grpSpPr>
        <p:sp>
          <p:nvSpPr>
            <p:cNvPr id="10" name="Google Shape;10;p2"/>
            <p:cNvSpPr/>
            <p:nvPr/>
          </p:nvSpPr>
          <p:spPr>
            <a:xfrm>
              <a:off x="157300" y="0"/>
              <a:ext cx="0" cy="1708250"/>
            </a:xfrm>
            <a:custGeom>
              <a:rect b="b" l="l" r="r" t="t"/>
              <a:pathLst>
                <a:path extrusionOk="0" fill="none" h="68330" w="0">
                  <a:moveTo>
                    <a:pt x="0" y="0"/>
                  </a:moveTo>
                  <a:lnTo>
                    <a:pt x="0"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312300" y="0"/>
              <a:ext cx="25" cy="1708250"/>
            </a:xfrm>
            <a:custGeom>
              <a:rect b="b" l="l" r="r" t="t"/>
              <a:pathLst>
                <a:path extrusionOk="0" fill="none" h="68330" w="1">
                  <a:moveTo>
                    <a:pt x="1" y="0"/>
                  </a:moveTo>
                  <a:lnTo>
                    <a:pt x="1"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67325" y="0"/>
              <a:ext cx="25" cy="1708250"/>
            </a:xfrm>
            <a:custGeom>
              <a:rect b="b" l="l" r="r" t="t"/>
              <a:pathLst>
                <a:path extrusionOk="0" fill="none" h="68330" w="1">
                  <a:moveTo>
                    <a:pt x="0" y="0"/>
                  </a:moveTo>
                  <a:lnTo>
                    <a:pt x="0"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622350" y="0"/>
              <a:ext cx="25" cy="1708250"/>
            </a:xfrm>
            <a:custGeom>
              <a:rect b="b" l="l" r="r" t="t"/>
              <a:pathLst>
                <a:path extrusionOk="0" fill="none" h="68330" w="1">
                  <a:moveTo>
                    <a:pt x="0" y="0"/>
                  </a:moveTo>
                  <a:lnTo>
                    <a:pt x="0"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76600" y="0"/>
              <a:ext cx="25" cy="1708250"/>
            </a:xfrm>
            <a:custGeom>
              <a:rect b="b" l="l" r="r" t="t"/>
              <a:pathLst>
                <a:path extrusionOk="0" fill="none" h="68330" w="1">
                  <a:moveTo>
                    <a:pt x="1" y="0"/>
                  </a:moveTo>
                  <a:lnTo>
                    <a:pt x="1"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931625" y="0"/>
              <a:ext cx="25" cy="1708250"/>
            </a:xfrm>
            <a:custGeom>
              <a:rect b="b" l="l" r="r" t="t"/>
              <a:pathLst>
                <a:path extrusionOk="0" fill="none" h="68330" w="1">
                  <a:moveTo>
                    <a:pt x="0" y="0"/>
                  </a:moveTo>
                  <a:lnTo>
                    <a:pt x="0"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1086625" y="0"/>
              <a:ext cx="25" cy="1708250"/>
            </a:xfrm>
            <a:custGeom>
              <a:rect b="b" l="l" r="r" t="t"/>
              <a:pathLst>
                <a:path extrusionOk="0" fill="none" h="68330" w="1">
                  <a:moveTo>
                    <a:pt x="1" y="0"/>
                  </a:moveTo>
                  <a:lnTo>
                    <a:pt x="1"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240125" y="0"/>
              <a:ext cx="25" cy="1708250"/>
            </a:xfrm>
            <a:custGeom>
              <a:rect b="b" l="l" r="r" t="t"/>
              <a:pathLst>
                <a:path extrusionOk="0" fill="none" h="68330" w="1">
                  <a:moveTo>
                    <a:pt x="1" y="0"/>
                  </a:moveTo>
                  <a:lnTo>
                    <a:pt x="1"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395150" y="0"/>
              <a:ext cx="25" cy="1708250"/>
            </a:xfrm>
            <a:custGeom>
              <a:rect b="b" l="l" r="r" t="t"/>
              <a:pathLst>
                <a:path extrusionOk="0" fill="none" h="68330" w="1">
                  <a:moveTo>
                    <a:pt x="1" y="0"/>
                  </a:moveTo>
                  <a:lnTo>
                    <a:pt x="1"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550175" y="0"/>
              <a:ext cx="25" cy="1708250"/>
            </a:xfrm>
            <a:custGeom>
              <a:rect b="b" l="l" r="r" t="t"/>
              <a:pathLst>
                <a:path extrusionOk="0" fill="none" h="68330" w="1">
                  <a:moveTo>
                    <a:pt x="0" y="0"/>
                  </a:moveTo>
                  <a:lnTo>
                    <a:pt x="0"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0" y="1550175"/>
              <a:ext cx="1707500" cy="25"/>
            </a:xfrm>
            <a:custGeom>
              <a:rect b="b" l="l" r="r" t="t"/>
              <a:pathLst>
                <a:path extrusionOk="0" fill="none" h="1" w="68300">
                  <a:moveTo>
                    <a:pt x="0" y="0"/>
                  </a:moveTo>
                  <a:lnTo>
                    <a:pt x="68299" y="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0" y="1395900"/>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0" y="1240900"/>
              <a:ext cx="1707500" cy="25"/>
            </a:xfrm>
            <a:custGeom>
              <a:rect b="b" l="l" r="r" t="t"/>
              <a:pathLst>
                <a:path extrusionOk="0" fill="none" h="1" w="68300">
                  <a:moveTo>
                    <a:pt x="0" y="0"/>
                  </a:moveTo>
                  <a:lnTo>
                    <a:pt x="68299" y="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0" y="1085875"/>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0" y="930850"/>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0" y="777350"/>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0" y="622350"/>
              <a:ext cx="1707500" cy="25"/>
            </a:xfrm>
            <a:custGeom>
              <a:rect b="b" l="l" r="r" t="t"/>
              <a:pathLst>
                <a:path extrusionOk="0" fill="none" h="1" w="68300">
                  <a:moveTo>
                    <a:pt x="0" y="0"/>
                  </a:moveTo>
                  <a:lnTo>
                    <a:pt x="68299" y="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0" y="467325"/>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0" y="313075"/>
              <a:ext cx="1707500" cy="25"/>
            </a:xfrm>
            <a:custGeom>
              <a:rect b="b" l="l" r="r" t="t"/>
              <a:pathLst>
                <a:path extrusionOk="0" fill="none" h="1" w="68300">
                  <a:moveTo>
                    <a:pt x="0" y="0"/>
                  </a:moveTo>
                  <a:lnTo>
                    <a:pt x="68299" y="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0" y="158050"/>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 name="Google Shape;30;p2"/>
          <p:cNvSpPr/>
          <p:nvPr/>
        </p:nvSpPr>
        <p:spPr>
          <a:xfrm>
            <a:off x="6901000" y="1193288"/>
            <a:ext cx="1777515" cy="1777515"/>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57600" y="206025"/>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145819" y="102164"/>
            <a:ext cx="8767240" cy="4896955"/>
            <a:chOff x="145819" y="102164"/>
            <a:chExt cx="8767240" cy="4896955"/>
          </a:xfrm>
        </p:grpSpPr>
        <p:sp>
          <p:nvSpPr>
            <p:cNvPr id="33" name="Google Shape;33;p2"/>
            <p:cNvSpPr/>
            <p:nvPr/>
          </p:nvSpPr>
          <p:spPr>
            <a:xfrm>
              <a:off x="5342339" y="4475875"/>
              <a:ext cx="29186" cy="21985"/>
            </a:xfrm>
            <a:custGeom>
              <a:rect b="b" l="l" r="r" t="t"/>
              <a:pathLst>
                <a:path extrusionOk="0" h="458" w="608">
                  <a:moveTo>
                    <a:pt x="277" y="1"/>
                  </a:moveTo>
                  <a:cubicBezTo>
                    <a:pt x="0" y="1"/>
                    <a:pt x="9" y="458"/>
                    <a:pt x="304" y="458"/>
                  </a:cubicBezTo>
                  <a:cubicBezTo>
                    <a:pt x="608" y="458"/>
                    <a:pt x="608" y="2"/>
                    <a:pt x="304" y="2"/>
                  </a:cubicBezTo>
                  <a:cubicBezTo>
                    <a:pt x="295" y="1"/>
                    <a:pt x="286"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114297" y="43673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3825954" y="4010136"/>
              <a:ext cx="29234" cy="21985"/>
            </a:xfrm>
            <a:custGeom>
              <a:rect b="b" l="l" r="r" t="t"/>
              <a:pathLst>
                <a:path extrusionOk="0" h="458" w="609">
                  <a:moveTo>
                    <a:pt x="278" y="0"/>
                  </a:moveTo>
                  <a:cubicBezTo>
                    <a:pt x="1" y="0"/>
                    <a:pt x="10" y="458"/>
                    <a:pt x="305" y="458"/>
                  </a:cubicBezTo>
                  <a:cubicBezTo>
                    <a:pt x="609" y="458"/>
                    <a:pt x="609" y="2"/>
                    <a:pt x="305" y="2"/>
                  </a:cubicBezTo>
                  <a:cubicBezTo>
                    <a:pt x="295" y="1"/>
                    <a:pt x="287" y="0"/>
                    <a:pt x="2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854175" y="44990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3139226" y="43209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662841" y="4848073"/>
              <a:ext cx="29186" cy="21985"/>
            </a:xfrm>
            <a:custGeom>
              <a:rect b="b" l="l" r="r" t="t"/>
              <a:pathLst>
                <a:path extrusionOk="0" h="458" w="608">
                  <a:moveTo>
                    <a:pt x="277" y="1"/>
                  </a:moveTo>
                  <a:cubicBezTo>
                    <a:pt x="0" y="1"/>
                    <a:pt x="9" y="458"/>
                    <a:pt x="304" y="458"/>
                  </a:cubicBezTo>
                  <a:cubicBezTo>
                    <a:pt x="608" y="458"/>
                    <a:pt x="608" y="2"/>
                    <a:pt x="304" y="2"/>
                  </a:cubicBezTo>
                  <a:cubicBezTo>
                    <a:pt x="295" y="1"/>
                    <a:pt x="286"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189105">
              <a:off x="302622" y="2476693"/>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189105">
              <a:off x="698610" y="2151576"/>
              <a:ext cx="29234" cy="23378"/>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189105">
              <a:off x="148672" y="3534687"/>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401597" y="7763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649300" y="11932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847951" y="6485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7834372" y="1636704"/>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7863550" y="670460"/>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723897" y="49769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8883825" y="22057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8649301" y="165886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3517847" y="14859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4257725" y="2041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4542776" y="10216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 name="Google Shape;53;p2"/>
          <p:cNvGrpSpPr/>
          <p:nvPr/>
        </p:nvGrpSpPr>
        <p:grpSpPr>
          <a:xfrm>
            <a:off x="810702" y="341346"/>
            <a:ext cx="6760618" cy="3481398"/>
            <a:chOff x="713200" y="589525"/>
            <a:chExt cx="7717600" cy="4222435"/>
          </a:xfrm>
        </p:grpSpPr>
        <p:sp>
          <p:nvSpPr>
            <p:cNvPr id="54" name="Google Shape;54;p2"/>
            <p:cNvSpPr/>
            <p:nvPr/>
          </p:nvSpPr>
          <p:spPr>
            <a:xfrm>
              <a:off x="713200" y="589525"/>
              <a:ext cx="7717600" cy="4222435"/>
            </a:xfrm>
            <a:custGeom>
              <a:rect b="b" l="l" r="r" t="t"/>
              <a:pathLst>
                <a:path extrusionOk="0" h="33892" w="43436">
                  <a:moveTo>
                    <a:pt x="0" y="1"/>
                  </a:moveTo>
                  <a:lnTo>
                    <a:pt x="0" y="33892"/>
                  </a:lnTo>
                  <a:lnTo>
                    <a:pt x="43436" y="33892"/>
                  </a:lnTo>
                  <a:lnTo>
                    <a:pt x="434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778051" y="634999"/>
              <a:ext cx="7577235" cy="4127750"/>
            </a:xfrm>
            <a:custGeom>
              <a:rect b="b" l="l" r="r" t="t"/>
              <a:pathLst>
                <a:path extrusionOk="0" h="33132" w="42646">
                  <a:moveTo>
                    <a:pt x="0" y="0"/>
                  </a:moveTo>
                  <a:lnTo>
                    <a:pt x="0" y="33132"/>
                  </a:lnTo>
                  <a:lnTo>
                    <a:pt x="42645" y="33132"/>
                  </a:lnTo>
                  <a:lnTo>
                    <a:pt x="42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778051" y="638737"/>
              <a:ext cx="7577235" cy="337252"/>
            </a:xfrm>
            <a:custGeom>
              <a:rect b="b" l="l" r="r" t="t"/>
              <a:pathLst>
                <a:path extrusionOk="0" h="2707" w="42646">
                  <a:moveTo>
                    <a:pt x="0" y="1"/>
                  </a:moveTo>
                  <a:lnTo>
                    <a:pt x="0" y="2706"/>
                  </a:lnTo>
                  <a:lnTo>
                    <a:pt x="42645" y="2706"/>
                  </a:lnTo>
                  <a:lnTo>
                    <a:pt x="42645" y="1"/>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8084122" y="684212"/>
              <a:ext cx="246314" cy="246305"/>
            </a:xfrm>
            <a:custGeom>
              <a:rect b="b" l="l" r="r" t="t"/>
              <a:pathLst>
                <a:path extrusionOk="0" fill="none" h="1977" w="1977">
                  <a:moveTo>
                    <a:pt x="1" y="1"/>
                  </a:moveTo>
                  <a:lnTo>
                    <a:pt x="1977" y="1"/>
                  </a:lnTo>
                  <a:lnTo>
                    <a:pt x="1977" y="1976"/>
                  </a:lnTo>
                  <a:lnTo>
                    <a:pt x="1"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8125859" y="718349"/>
              <a:ext cx="174301" cy="174294"/>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8125859" y="718349"/>
              <a:ext cx="174301" cy="174294"/>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7762311" y="684212"/>
              <a:ext cx="246314" cy="246305"/>
            </a:xfrm>
            <a:custGeom>
              <a:rect b="b" l="l" r="r" t="t"/>
              <a:pathLst>
                <a:path extrusionOk="0" fill="none" h="1977" w="1977">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7811524" y="733424"/>
              <a:ext cx="147764" cy="147882"/>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7811524" y="771299"/>
              <a:ext cx="147764" cy="125"/>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7436638" y="684212"/>
              <a:ext cx="246190" cy="246305"/>
            </a:xfrm>
            <a:custGeom>
              <a:rect b="b" l="l" r="r" t="t"/>
              <a:pathLst>
                <a:path extrusionOk="0" fill="none" h="1977" w="1976">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7478250" y="881184"/>
              <a:ext cx="162964" cy="125"/>
            </a:xfrm>
            <a:custGeom>
              <a:rect b="b" l="l" r="r" t="t"/>
              <a:pathLst>
                <a:path extrusionOk="0" fill="none" h="1" w="1308">
                  <a:moveTo>
                    <a:pt x="1" y="0"/>
                  </a:moveTo>
                  <a:lnTo>
                    <a:pt x="130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2"/>
          <p:cNvSpPr txBox="1"/>
          <p:nvPr>
            <p:ph type="ctrTitle"/>
          </p:nvPr>
        </p:nvSpPr>
        <p:spPr>
          <a:xfrm>
            <a:off x="1080913" y="810375"/>
            <a:ext cx="6220200" cy="18780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46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66" name="Google Shape;66;p2"/>
          <p:cNvSpPr txBox="1"/>
          <p:nvPr>
            <p:ph idx="1" type="subTitle"/>
          </p:nvPr>
        </p:nvSpPr>
        <p:spPr>
          <a:xfrm>
            <a:off x="2410513" y="2688375"/>
            <a:ext cx="3561000" cy="742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2"/>
        </a:solidFill>
      </p:bgPr>
    </p:bg>
    <p:spTree>
      <p:nvGrpSpPr>
        <p:cNvPr id="364" name="Shape 364"/>
        <p:cNvGrpSpPr/>
        <p:nvPr/>
      </p:nvGrpSpPr>
      <p:grpSpPr>
        <a:xfrm>
          <a:off x="0" y="0"/>
          <a:ext cx="0" cy="0"/>
          <a:chOff x="0" y="0"/>
          <a:chExt cx="0" cy="0"/>
        </a:xfrm>
      </p:grpSpPr>
      <p:sp>
        <p:nvSpPr>
          <p:cNvPr id="365" name="Google Shape;365;p11"/>
          <p:cNvSpPr/>
          <p:nvPr/>
        </p:nvSpPr>
        <p:spPr>
          <a:xfrm>
            <a:off x="6582925" y="295004"/>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 name="Google Shape;366;p11"/>
          <p:cNvGrpSpPr/>
          <p:nvPr/>
        </p:nvGrpSpPr>
        <p:grpSpPr>
          <a:xfrm>
            <a:off x="11" y="-8"/>
            <a:ext cx="3684221" cy="2466198"/>
            <a:chOff x="5010250" y="1493475"/>
            <a:chExt cx="1392900" cy="932400"/>
          </a:xfrm>
        </p:grpSpPr>
        <p:sp>
          <p:nvSpPr>
            <p:cNvPr id="367" name="Google Shape;367;p11"/>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1"/>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1"/>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1"/>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1"/>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1"/>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1"/>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1"/>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1"/>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1"/>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1"/>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1"/>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1"/>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1"/>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1"/>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11"/>
          <p:cNvGrpSpPr/>
          <p:nvPr/>
        </p:nvGrpSpPr>
        <p:grpSpPr>
          <a:xfrm>
            <a:off x="666450" y="4441700"/>
            <a:ext cx="1421653" cy="335929"/>
            <a:chOff x="6415900" y="203575"/>
            <a:chExt cx="1421653" cy="335929"/>
          </a:xfrm>
        </p:grpSpPr>
        <p:sp>
          <p:nvSpPr>
            <p:cNvPr id="383" name="Google Shape;383;p11"/>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1"/>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1"/>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1"/>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1"/>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1"/>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 name="Google Shape;389;p11"/>
          <p:cNvGrpSpPr/>
          <p:nvPr/>
        </p:nvGrpSpPr>
        <p:grpSpPr>
          <a:xfrm>
            <a:off x="2921075" y="696925"/>
            <a:ext cx="5578861" cy="3801458"/>
            <a:chOff x="500750" y="981375"/>
            <a:chExt cx="5578861" cy="3801458"/>
          </a:xfrm>
        </p:grpSpPr>
        <p:grpSp>
          <p:nvGrpSpPr>
            <p:cNvPr id="390" name="Google Shape;390;p11"/>
            <p:cNvGrpSpPr/>
            <p:nvPr/>
          </p:nvGrpSpPr>
          <p:grpSpPr>
            <a:xfrm>
              <a:off x="500750" y="981375"/>
              <a:ext cx="5578861" cy="3801458"/>
              <a:chOff x="713189" y="589536"/>
              <a:chExt cx="5283012" cy="4222435"/>
            </a:xfrm>
          </p:grpSpPr>
          <p:sp>
            <p:nvSpPr>
              <p:cNvPr id="391" name="Google Shape;391;p11"/>
              <p:cNvSpPr/>
              <p:nvPr/>
            </p:nvSpPr>
            <p:spPr>
              <a:xfrm>
                <a:off x="713189" y="589536"/>
                <a:ext cx="5283012" cy="4222435"/>
              </a:xfrm>
              <a:custGeom>
                <a:rect b="b" l="l" r="r" t="t"/>
                <a:pathLst>
                  <a:path extrusionOk="0" h="33892" w="43436">
                    <a:moveTo>
                      <a:pt x="0" y="1"/>
                    </a:moveTo>
                    <a:lnTo>
                      <a:pt x="0" y="33892"/>
                    </a:lnTo>
                    <a:lnTo>
                      <a:pt x="43436" y="33892"/>
                    </a:lnTo>
                    <a:lnTo>
                      <a:pt x="434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1"/>
              <p:cNvSpPr/>
              <p:nvPr/>
            </p:nvSpPr>
            <p:spPr>
              <a:xfrm>
                <a:off x="731511" y="949480"/>
                <a:ext cx="5244179" cy="3829314"/>
              </a:xfrm>
              <a:custGeom>
                <a:rect b="b" l="l" r="r" t="t"/>
                <a:pathLst>
                  <a:path extrusionOk="0" h="33132" w="42646">
                    <a:moveTo>
                      <a:pt x="0" y="0"/>
                    </a:moveTo>
                    <a:lnTo>
                      <a:pt x="0" y="33132"/>
                    </a:lnTo>
                    <a:lnTo>
                      <a:pt x="42645" y="33132"/>
                    </a:lnTo>
                    <a:lnTo>
                      <a:pt x="426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1"/>
              <p:cNvSpPr/>
              <p:nvPr/>
            </p:nvSpPr>
            <p:spPr>
              <a:xfrm>
                <a:off x="731511" y="620536"/>
                <a:ext cx="5244179" cy="301526"/>
              </a:xfrm>
              <a:custGeom>
                <a:rect b="b" l="l" r="r" t="t"/>
                <a:pathLst>
                  <a:path extrusionOk="0" h="2707" w="42646">
                    <a:moveTo>
                      <a:pt x="0" y="1"/>
                    </a:moveTo>
                    <a:lnTo>
                      <a:pt x="0" y="2706"/>
                    </a:lnTo>
                    <a:lnTo>
                      <a:pt x="42645" y="2706"/>
                    </a:lnTo>
                    <a:lnTo>
                      <a:pt x="42645" y="1"/>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 name="Google Shape;394;p11"/>
            <p:cNvGrpSpPr/>
            <p:nvPr/>
          </p:nvGrpSpPr>
          <p:grpSpPr>
            <a:xfrm>
              <a:off x="5270677" y="1048484"/>
              <a:ext cx="744266" cy="193054"/>
              <a:chOff x="4377463" y="703541"/>
              <a:chExt cx="893799" cy="246305"/>
            </a:xfrm>
          </p:grpSpPr>
          <p:sp>
            <p:nvSpPr>
              <p:cNvPr id="395" name="Google Shape;395;p11"/>
              <p:cNvSpPr/>
              <p:nvPr/>
            </p:nvSpPr>
            <p:spPr>
              <a:xfrm>
                <a:off x="5024947" y="703541"/>
                <a:ext cx="246314" cy="246305"/>
              </a:xfrm>
              <a:custGeom>
                <a:rect b="b" l="l" r="r" t="t"/>
                <a:pathLst>
                  <a:path extrusionOk="0" fill="none" h="1977" w="1977">
                    <a:moveTo>
                      <a:pt x="1" y="1"/>
                    </a:moveTo>
                    <a:lnTo>
                      <a:pt x="1977" y="1"/>
                    </a:lnTo>
                    <a:lnTo>
                      <a:pt x="1977" y="1976"/>
                    </a:lnTo>
                    <a:lnTo>
                      <a:pt x="1"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1"/>
              <p:cNvSpPr/>
              <p:nvPr/>
            </p:nvSpPr>
            <p:spPr>
              <a:xfrm>
                <a:off x="5066684" y="737678"/>
                <a:ext cx="174301" cy="174294"/>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1"/>
              <p:cNvSpPr/>
              <p:nvPr/>
            </p:nvSpPr>
            <p:spPr>
              <a:xfrm>
                <a:off x="5066684" y="737678"/>
                <a:ext cx="174301" cy="174294"/>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1"/>
              <p:cNvSpPr/>
              <p:nvPr/>
            </p:nvSpPr>
            <p:spPr>
              <a:xfrm>
                <a:off x="4703136" y="703541"/>
                <a:ext cx="246314" cy="246305"/>
              </a:xfrm>
              <a:custGeom>
                <a:rect b="b" l="l" r="r" t="t"/>
                <a:pathLst>
                  <a:path extrusionOk="0" fill="none" h="1977" w="1977">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1"/>
              <p:cNvSpPr/>
              <p:nvPr/>
            </p:nvSpPr>
            <p:spPr>
              <a:xfrm>
                <a:off x="4752349" y="752753"/>
                <a:ext cx="147764" cy="147882"/>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1"/>
              <p:cNvSpPr/>
              <p:nvPr/>
            </p:nvSpPr>
            <p:spPr>
              <a:xfrm>
                <a:off x="4752349" y="790627"/>
                <a:ext cx="147764" cy="125"/>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1"/>
              <p:cNvSpPr/>
              <p:nvPr/>
            </p:nvSpPr>
            <p:spPr>
              <a:xfrm>
                <a:off x="4377463" y="703541"/>
                <a:ext cx="246190" cy="246305"/>
              </a:xfrm>
              <a:custGeom>
                <a:rect b="b" l="l" r="r" t="t"/>
                <a:pathLst>
                  <a:path extrusionOk="0" fill="none" h="1977" w="1976">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1"/>
              <p:cNvSpPr/>
              <p:nvPr/>
            </p:nvSpPr>
            <p:spPr>
              <a:xfrm>
                <a:off x="4419076" y="900513"/>
                <a:ext cx="162964" cy="125"/>
              </a:xfrm>
              <a:custGeom>
                <a:rect b="b" l="l" r="r" t="t"/>
                <a:pathLst>
                  <a:path extrusionOk="0" fill="none" h="1" w="1308">
                    <a:moveTo>
                      <a:pt x="1" y="0"/>
                    </a:moveTo>
                    <a:lnTo>
                      <a:pt x="130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3" name="Google Shape;403;p11"/>
          <p:cNvSpPr txBox="1"/>
          <p:nvPr>
            <p:ph hasCustomPrompt="1" type="title"/>
          </p:nvPr>
        </p:nvSpPr>
        <p:spPr>
          <a:xfrm>
            <a:off x="3580950" y="1338925"/>
            <a:ext cx="4259100" cy="175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solidFill>
                  <a:schemeClr val="l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04" name="Google Shape;404;p11"/>
          <p:cNvSpPr txBox="1"/>
          <p:nvPr>
            <p:ph idx="1" type="subTitle"/>
          </p:nvPr>
        </p:nvSpPr>
        <p:spPr>
          <a:xfrm>
            <a:off x="3999150" y="3209650"/>
            <a:ext cx="3422700" cy="676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solidFill>
                  <a:schemeClr val="lt1"/>
                </a:solidFill>
              </a:defRPr>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05" name="Shape 40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bg>
      <p:bgPr>
        <a:solidFill>
          <a:schemeClr val="dk2"/>
        </a:solidFill>
      </p:bgPr>
    </p:bg>
    <p:spTree>
      <p:nvGrpSpPr>
        <p:cNvPr id="406" name="Shape 406"/>
        <p:cNvGrpSpPr/>
        <p:nvPr/>
      </p:nvGrpSpPr>
      <p:grpSpPr>
        <a:xfrm>
          <a:off x="0" y="0"/>
          <a:ext cx="0" cy="0"/>
          <a:chOff x="0" y="0"/>
          <a:chExt cx="0" cy="0"/>
        </a:xfrm>
      </p:grpSpPr>
      <p:grpSp>
        <p:nvGrpSpPr>
          <p:cNvPr id="407" name="Google Shape;407;p13"/>
          <p:cNvGrpSpPr/>
          <p:nvPr/>
        </p:nvGrpSpPr>
        <p:grpSpPr>
          <a:xfrm>
            <a:off x="91300" y="4011550"/>
            <a:ext cx="1827660" cy="431872"/>
            <a:chOff x="4213100" y="2995550"/>
            <a:chExt cx="1827660" cy="431872"/>
          </a:xfrm>
        </p:grpSpPr>
        <p:sp>
          <p:nvSpPr>
            <p:cNvPr id="408" name="Google Shape;408;p13"/>
            <p:cNvSpPr/>
            <p:nvPr/>
          </p:nvSpPr>
          <p:spPr>
            <a:xfrm>
              <a:off x="5608888" y="3211426"/>
              <a:ext cx="431872" cy="122"/>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3"/>
            <p:cNvSpPr/>
            <p:nvPr/>
          </p:nvSpPr>
          <p:spPr>
            <a:xfrm>
              <a:off x="5824764" y="2995550"/>
              <a:ext cx="122" cy="431872"/>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3"/>
            <p:cNvSpPr/>
            <p:nvPr/>
          </p:nvSpPr>
          <p:spPr>
            <a:xfrm>
              <a:off x="4912892" y="3211426"/>
              <a:ext cx="431872" cy="122"/>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3"/>
            <p:cNvSpPr/>
            <p:nvPr/>
          </p:nvSpPr>
          <p:spPr>
            <a:xfrm>
              <a:off x="5124972" y="2995550"/>
              <a:ext cx="122" cy="431872"/>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3"/>
            <p:cNvSpPr/>
            <p:nvPr/>
          </p:nvSpPr>
          <p:spPr>
            <a:xfrm>
              <a:off x="4213100" y="3211426"/>
              <a:ext cx="428199" cy="122"/>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3"/>
            <p:cNvSpPr/>
            <p:nvPr/>
          </p:nvSpPr>
          <p:spPr>
            <a:xfrm>
              <a:off x="4428976" y="2995550"/>
              <a:ext cx="122" cy="431872"/>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13"/>
          <p:cNvGrpSpPr/>
          <p:nvPr/>
        </p:nvGrpSpPr>
        <p:grpSpPr>
          <a:xfrm flipH="1">
            <a:off x="5443111" y="17"/>
            <a:ext cx="3684221" cy="2466198"/>
            <a:chOff x="5010250" y="1493475"/>
            <a:chExt cx="1392900" cy="932400"/>
          </a:xfrm>
        </p:grpSpPr>
        <p:sp>
          <p:nvSpPr>
            <p:cNvPr id="415" name="Google Shape;415;p13"/>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3"/>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3"/>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3"/>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3"/>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3"/>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3"/>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3"/>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3"/>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3"/>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3"/>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3"/>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3"/>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3"/>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3"/>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13"/>
          <p:cNvGrpSpPr/>
          <p:nvPr/>
        </p:nvGrpSpPr>
        <p:grpSpPr>
          <a:xfrm>
            <a:off x="500762" y="981365"/>
            <a:ext cx="8149785" cy="3801458"/>
            <a:chOff x="500762" y="981365"/>
            <a:chExt cx="8149785" cy="3801458"/>
          </a:xfrm>
        </p:grpSpPr>
        <p:grpSp>
          <p:nvGrpSpPr>
            <p:cNvPr id="431" name="Google Shape;431;p13"/>
            <p:cNvGrpSpPr/>
            <p:nvPr/>
          </p:nvGrpSpPr>
          <p:grpSpPr>
            <a:xfrm>
              <a:off x="500762" y="981365"/>
              <a:ext cx="8149785" cy="3801458"/>
              <a:chOff x="713200" y="589525"/>
              <a:chExt cx="7717600" cy="4222435"/>
            </a:xfrm>
          </p:grpSpPr>
          <p:sp>
            <p:nvSpPr>
              <p:cNvPr id="432" name="Google Shape;432;p13"/>
              <p:cNvSpPr/>
              <p:nvPr/>
            </p:nvSpPr>
            <p:spPr>
              <a:xfrm>
                <a:off x="713200" y="589525"/>
                <a:ext cx="7717600" cy="4222435"/>
              </a:xfrm>
              <a:custGeom>
                <a:rect b="b" l="l" r="r" t="t"/>
                <a:pathLst>
                  <a:path extrusionOk="0" h="33892" w="43436">
                    <a:moveTo>
                      <a:pt x="0" y="1"/>
                    </a:moveTo>
                    <a:lnTo>
                      <a:pt x="0" y="33892"/>
                    </a:lnTo>
                    <a:lnTo>
                      <a:pt x="43436" y="33892"/>
                    </a:lnTo>
                    <a:lnTo>
                      <a:pt x="434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3"/>
              <p:cNvSpPr/>
              <p:nvPr/>
            </p:nvSpPr>
            <p:spPr>
              <a:xfrm>
                <a:off x="739964" y="949471"/>
                <a:ext cx="7660821" cy="3829314"/>
              </a:xfrm>
              <a:custGeom>
                <a:rect b="b" l="l" r="r" t="t"/>
                <a:pathLst>
                  <a:path extrusionOk="0" h="33132" w="42646">
                    <a:moveTo>
                      <a:pt x="0" y="0"/>
                    </a:moveTo>
                    <a:lnTo>
                      <a:pt x="0" y="33132"/>
                    </a:lnTo>
                    <a:lnTo>
                      <a:pt x="42645" y="33132"/>
                    </a:lnTo>
                    <a:lnTo>
                      <a:pt x="426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3"/>
              <p:cNvSpPr/>
              <p:nvPr/>
            </p:nvSpPr>
            <p:spPr>
              <a:xfrm>
                <a:off x="739964" y="620525"/>
                <a:ext cx="7660821" cy="301526"/>
              </a:xfrm>
              <a:custGeom>
                <a:rect b="b" l="l" r="r" t="t"/>
                <a:pathLst>
                  <a:path extrusionOk="0" h="2707" w="42646">
                    <a:moveTo>
                      <a:pt x="0" y="1"/>
                    </a:moveTo>
                    <a:lnTo>
                      <a:pt x="0" y="2706"/>
                    </a:lnTo>
                    <a:lnTo>
                      <a:pt x="42645" y="2706"/>
                    </a:lnTo>
                    <a:lnTo>
                      <a:pt x="42645" y="1"/>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13"/>
            <p:cNvGrpSpPr/>
            <p:nvPr/>
          </p:nvGrpSpPr>
          <p:grpSpPr>
            <a:xfrm>
              <a:off x="7818052" y="1048484"/>
              <a:ext cx="744266" cy="193054"/>
              <a:chOff x="7436638" y="703541"/>
              <a:chExt cx="893799" cy="246305"/>
            </a:xfrm>
          </p:grpSpPr>
          <p:sp>
            <p:nvSpPr>
              <p:cNvPr id="436" name="Google Shape;436;p13"/>
              <p:cNvSpPr/>
              <p:nvPr/>
            </p:nvSpPr>
            <p:spPr>
              <a:xfrm>
                <a:off x="8084122" y="703541"/>
                <a:ext cx="246314" cy="246305"/>
              </a:xfrm>
              <a:custGeom>
                <a:rect b="b" l="l" r="r" t="t"/>
                <a:pathLst>
                  <a:path extrusionOk="0" fill="none" h="1977" w="1977">
                    <a:moveTo>
                      <a:pt x="1" y="1"/>
                    </a:moveTo>
                    <a:lnTo>
                      <a:pt x="1977" y="1"/>
                    </a:lnTo>
                    <a:lnTo>
                      <a:pt x="1977" y="1976"/>
                    </a:lnTo>
                    <a:lnTo>
                      <a:pt x="1"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3"/>
              <p:cNvSpPr/>
              <p:nvPr/>
            </p:nvSpPr>
            <p:spPr>
              <a:xfrm>
                <a:off x="8125859" y="737678"/>
                <a:ext cx="174301" cy="174294"/>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3"/>
              <p:cNvSpPr/>
              <p:nvPr/>
            </p:nvSpPr>
            <p:spPr>
              <a:xfrm>
                <a:off x="8125859" y="737678"/>
                <a:ext cx="174301" cy="174294"/>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3"/>
              <p:cNvSpPr/>
              <p:nvPr/>
            </p:nvSpPr>
            <p:spPr>
              <a:xfrm>
                <a:off x="7762311" y="703541"/>
                <a:ext cx="246314" cy="246305"/>
              </a:xfrm>
              <a:custGeom>
                <a:rect b="b" l="l" r="r" t="t"/>
                <a:pathLst>
                  <a:path extrusionOk="0" fill="none" h="1977" w="1977">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3"/>
              <p:cNvSpPr/>
              <p:nvPr/>
            </p:nvSpPr>
            <p:spPr>
              <a:xfrm>
                <a:off x="7811524" y="752753"/>
                <a:ext cx="147764" cy="147882"/>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3"/>
              <p:cNvSpPr/>
              <p:nvPr/>
            </p:nvSpPr>
            <p:spPr>
              <a:xfrm>
                <a:off x="7811524" y="790627"/>
                <a:ext cx="147764" cy="125"/>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3"/>
              <p:cNvSpPr/>
              <p:nvPr/>
            </p:nvSpPr>
            <p:spPr>
              <a:xfrm>
                <a:off x="7436638" y="703541"/>
                <a:ext cx="246190" cy="246305"/>
              </a:xfrm>
              <a:custGeom>
                <a:rect b="b" l="l" r="r" t="t"/>
                <a:pathLst>
                  <a:path extrusionOk="0" fill="none" h="1977" w="1976">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3"/>
              <p:cNvSpPr/>
              <p:nvPr/>
            </p:nvSpPr>
            <p:spPr>
              <a:xfrm>
                <a:off x="7478250" y="900513"/>
                <a:ext cx="162964" cy="125"/>
              </a:xfrm>
              <a:custGeom>
                <a:rect b="b" l="l" r="r" t="t"/>
                <a:pathLst>
                  <a:path extrusionOk="0" fill="none" h="1" w="1308">
                    <a:moveTo>
                      <a:pt x="1" y="0"/>
                    </a:moveTo>
                    <a:lnTo>
                      <a:pt x="130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4" name="Google Shape;444;p13"/>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445" name="Google Shape;445;p13"/>
          <p:cNvSpPr txBox="1"/>
          <p:nvPr>
            <p:ph idx="1" type="subTitle"/>
          </p:nvPr>
        </p:nvSpPr>
        <p:spPr>
          <a:xfrm>
            <a:off x="767701" y="2050072"/>
            <a:ext cx="2539200" cy="32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Open Sans"/>
              <a:buNone/>
              <a:defRPr b="1" sz="2200">
                <a:solidFill>
                  <a:schemeClr val="lt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46" name="Google Shape;446;p13"/>
          <p:cNvSpPr txBox="1"/>
          <p:nvPr>
            <p:ph idx="2" type="subTitle"/>
          </p:nvPr>
        </p:nvSpPr>
        <p:spPr>
          <a:xfrm>
            <a:off x="3308730" y="2050067"/>
            <a:ext cx="2537400" cy="32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Open Sans"/>
              <a:buNone/>
              <a:defRPr b="1" sz="2200">
                <a:solidFill>
                  <a:schemeClr val="lt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47" name="Google Shape;447;p13"/>
          <p:cNvSpPr txBox="1"/>
          <p:nvPr>
            <p:ph idx="3" type="subTitle"/>
          </p:nvPr>
        </p:nvSpPr>
        <p:spPr>
          <a:xfrm>
            <a:off x="767701" y="3618715"/>
            <a:ext cx="2539200" cy="32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Open Sans"/>
              <a:buNone/>
              <a:defRPr b="1" sz="2200">
                <a:solidFill>
                  <a:schemeClr val="lt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48" name="Google Shape;448;p13"/>
          <p:cNvSpPr txBox="1"/>
          <p:nvPr>
            <p:ph idx="4" type="subTitle"/>
          </p:nvPr>
        </p:nvSpPr>
        <p:spPr>
          <a:xfrm>
            <a:off x="3308727" y="3618713"/>
            <a:ext cx="2537400" cy="32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Open Sans"/>
              <a:buNone/>
              <a:defRPr b="1" sz="2200">
                <a:solidFill>
                  <a:schemeClr val="lt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49" name="Google Shape;449;p13"/>
          <p:cNvSpPr txBox="1"/>
          <p:nvPr>
            <p:ph idx="5" type="subTitle"/>
          </p:nvPr>
        </p:nvSpPr>
        <p:spPr>
          <a:xfrm>
            <a:off x="767694" y="2412079"/>
            <a:ext cx="25392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50" name="Google Shape;450;p13"/>
          <p:cNvSpPr txBox="1"/>
          <p:nvPr>
            <p:ph idx="6" type="subTitle"/>
          </p:nvPr>
        </p:nvSpPr>
        <p:spPr>
          <a:xfrm>
            <a:off x="3308728" y="2412074"/>
            <a:ext cx="2537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51" name="Google Shape;451;p13"/>
          <p:cNvSpPr txBox="1"/>
          <p:nvPr>
            <p:ph idx="7" type="subTitle"/>
          </p:nvPr>
        </p:nvSpPr>
        <p:spPr>
          <a:xfrm>
            <a:off x="769577" y="3983528"/>
            <a:ext cx="25392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52" name="Google Shape;452;p13"/>
          <p:cNvSpPr txBox="1"/>
          <p:nvPr>
            <p:ph idx="8" type="subTitle"/>
          </p:nvPr>
        </p:nvSpPr>
        <p:spPr>
          <a:xfrm>
            <a:off x="3310610" y="3983526"/>
            <a:ext cx="25374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53" name="Google Shape;453;p13"/>
          <p:cNvSpPr txBox="1"/>
          <p:nvPr>
            <p:ph hasCustomPrompt="1" idx="9" type="title"/>
          </p:nvPr>
        </p:nvSpPr>
        <p:spPr>
          <a:xfrm>
            <a:off x="768638" y="1398800"/>
            <a:ext cx="2539200" cy="569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200"/>
              <a:buNone/>
              <a:defRPr>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a:r>
              <a:t>xx%</a:t>
            </a:r>
          </a:p>
        </p:txBody>
      </p:sp>
      <p:sp>
        <p:nvSpPr>
          <p:cNvPr id="454" name="Google Shape;454;p13"/>
          <p:cNvSpPr txBox="1"/>
          <p:nvPr>
            <p:ph hasCustomPrompt="1" idx="13" type="title"/>
          </p:nvPr>
        </p:nvSpPr>
        <p:spPr>
          <a:xfrm>
            <a:off x="3309666" y="1401925"/>
            <a:ext cx="2537400" cy="569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200"/>
              <a:buNone/>
              <a:defRPr>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a:r>
              <a:t>xx%</a:t>
            </a:r>
          </a:p>
        </p:txBody>
      </p:sp>
      <p:sp>
        <p:nvSpPr>
          <p:cNvPr id="455" name="Google Shape;455;p13"/>
          <p:cNvSpPr txBox="1"/>
          <p:nvPr>
            <p:ph hasCustomPrompt="1" idx="14" type="title"/>
          </p:nvPr>
        </p:nvSpPr>
        <p:spPr>
          <a:xfrm>
            <a:off x="768613" y="2982170"/>
            <a:ext cx="2539200" cy="53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200"/>
              <a:buNone/>
              <a:defRPr>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a:r>
              <a:t>xx%</a:t>
            </a:r>
          </a:p>
        </p:txBody>
      </p:sp>
      <p:sp>
        <p:nvSpPr>
          <p:cNvPr id="456" name="Google Shape;456;p13"/>
          <p:cNvSpPr txBox="1"/>
          <p:nvPr>
            <p:ph hasCustomPrompt="1" idx="15" type="title"/>
          </p:nvPr>
        </p:nvSpPr>
        <p:spPr>
          <a:xfrm>
            <a:off x="3309662" y="2982166"/>
            <a:ext cx="2537400" cy="53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200"/>
              <a:buNone/>
              <a:defRPr>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a:r>
              <a:t>xx%</a:t>
            </a:r>
          </a:p>
        </p:txBody>
      </p:sp>
      <p:sp>
        <p:nvSpPr>
          <p:cNvPr id="457" name="Google Shape;457;p13"/>
          <p:cNvSpPr txBox="1"/>
          <p:nvPr>
            <p:ph idx="16" type="subTitle"/>
          </p:nvPr>
        </p:nvSpPr>
        <p:spPr>
          <a:xfrm>
            <a:off x="5846130" y="2050068"/>
            <a:ext cx="2535600" cy="32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Open Sans"/>
              <a:buNone/>
              <a:defRPr b="1" sz="2200">
                <a:solidFill>
                  <a:schemeClr val="lt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58" name="Google Shape;458;p13"/>
          <p:cNvSpPr txBox="1"/>
          <p:nvPr>
            <p:ph idx="17" type="subTitle"/>
          </p:nvPr>
        </p:nvSpPr>
        <p:spPr>
          <a:xfrm>
            <a:off x="5846125" y="3618712"/>
            <a:ext cx="2535600" cy="32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Open Sans"/>
              <a:buNone/>
              <a:defRPr b="1" sz="2200">
                <a:solidFill>
                  <a:schemeClr val="lt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59" name="Google Shape;459;p13"/>
          <p:cNvSpPr txBox="1"/>
          <p:nvPr>
            <p:ph idx="18" type="subTitle"/>
          </p:nvPr>
        </p:nvSpPr>
        <p:spPr>
          <a:xfrm>
            <a:off x="5846133" y="2412075"/>
            <a:ext cx="25356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60" name="Google Shape;460;p13"/>
          <p:cNvSpPr txBox="1"/>
          <p:nvPr>
            <p:ph idx="19" type="subTitle"/>
          </p:nvPr>
        </p:nvSpPr>
        <p:spPr>
          <a:xfrm>
            <a:off x="5848013" y="3983525"/>
            <a:ext cx="2535600" cy="63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461" name="Google Shape;461;p13"/>
          <p:cNvSpPr txBox="1"/>
          <p:nvPr>
            <p:ph hasCustomPrompt="1" idx="20" type="title"/>
          </p:nvPr>
        </p:nvSpPr>
        <p:spPr>
          <a:xfrm>
            <a:off x="5847066" y="1401950"/>
            <a:ext cx="2535600" cy="569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200"/>
              <a:buNone/>
              <a:defRPr>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a:r>
              <a:t>xx%</a:t>
            </a:r>
          </a:p>
        </p:txBody>
      </p:sp>
      <p:sp>
        <p:nvSpPr>
          <p:cNvPr id="462" name="Google Shape;462;p13"/>
          <p:cNvSpPr txBox="1"/>
          <p:nvPr>
            <p:ph hasCustomPrompt="1" idx="21" type="title"/>
          </p:nvPr>
        </p:nvSpPr>
        <p:spPr>
          <a:xfrm>
            <a:off x="5847083" y="2982167"/>
            <a:ext cx="2535600" cy="53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200"/>
              <a:buNone/>
              <a:defRPr>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solidFill>
          <a:schemeClr val="dk2"/>
        </a:solidFill>
      </p:bgPr>
    </p:bg>
    <p:spTree>
      <p:nvGrpSpPr>
        <p:cNvPr id="463" name="Shape 463"/>
        <p:cNvGrpSpPr/>
        <p:nvPr/>
      </p:nvGrpSpPr>
      <p:grpSpPr>
        <a:xfrm>
          <a:off x="0" y="0"/>
          <a:ext cx="0" cy="0"/>
          <a:chOff x="0" y="0"/>
          <a:chExt cx="0" cy="0"/>
        </a:xfrm>
      </p:grpSpPr>
      <p:grpSp>
        <p:nvGrpSpPr>
          <p:cNvPr id="464" name="Google Shape;464;p14"/>
          <p:cNvGrpSpPr/>
          <p:nvPr/>
        </p:nvGrpSpPr>
        <p:grpSpPr>
          <a:xfrm>
            <a:off x="11" y="-8"/>
            <a:ext cx="3684221" cy="2466198"/>
            <a:chOff x="5010250" y="1493475"/>
            <a:chExt cx="1392900" cy="932400"/>
          </a:xfrm>
        </p:grpSpPr>
        <p:sp>
          <p:nvSpPr>
            <p:cNvPr id="465" name="Google Shape;465;p14"/>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4"/>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4"/>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4"/>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4"/>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4"/>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4"/>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4"/>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4"/>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4"/>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4"/>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4"/>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4"/>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4"/>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4"/>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 name="Google Shape;480;p14"/>
          <p:cNvGrpSpPr/>
          <p:nvPr/>
        </p:nvGrpSpPr>
        <p:grpSpPr>
          <a:xfrm>
            <a:off x="2557426" y="555150"/>
            <a:ext cx="5883229" cy="2896106"/>
            <a:chOff x="2557426" y="555150"/>
            <a:chExt cx="5883229" cy="2896106"/>
          </a:xfrm>
        </p:grpSpPr>
        <p:grpSp>
          <p:nvGrpSpPr>
            <p:cNvPr id="481" name="Google Shape;481;p14"/>
            <p:cNvGrpSpPr/>
            <p:nvPr/>
          </p:nvGrpSpPr>
          <p:grpSpPr>
            <a:xfrm>
              <a:off x="2557426" y="555150"/>
              <a:ext cx="5883229" cy="2896106"/>
              <a:chOff x="2557426" y="555150"/>
              <a:chExt cx="5883229" cy="2896106"/>
            </a:xfrm>
          </p:grpSpPr>
          <p:sp>
            <p:nvSpPr>
              <p:cNvPr id="482" name="Google Shape;482;p14"/>
              <p:cNvSpPr/>
              <p:nvPr/>
            </p:nvSpPr>
            <p:spPr>
              <a:xfrm>
                <a:off x="2557426" y="555150"/>
                <a:ext cx="5883229" cy="2896106"/>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4"/>
              <p:cNvSpPr/>
              <p:nvPr/>
            </p:nvSpPr>
            <p:spPr>
              <a:xfrm>
                <a:off x="2615001" y="617457"/>
                <a:ext cx="5763189" cy="2776224"/>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4"/>
              <p:cNvSpPr/>
              <p:nvPr/>
            </p:nvSpPr>
            <p:spPr>
              <a:xfrm>
                <a:off x="2615000" y="599575"/>
                <a:ext cx="5768079"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 name="Google Shape;485;p14"/>
            <p:cNvGrpSpPr/>
            <p:nvPr/>
          </p:nvGrpSpPr>
          <p:grpSpPr>
            <a:xfrm>
              <a:off x="7613500" y="633100"/>
              <a:ext cx="726325" cy="196476"/>
              <a:chOff x="8689262" y="361063"/>
              <a:chExt cx="726325" cy="196476"/>
            </a:xfrm>
          </p:grpSpPr>
          <p:sp>
            <p:nvSpPr>
              <p:cNvPr id="486" name="Google Shape;486;p14"/>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4"/>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4"/>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4"/>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 name="Google Shape;490;p14"/>
              <p:cNvGrpSpPr/>
              <p:nvPr/>
            </p:nvGrpSpPr>
            <p:grpSpPr>
              <a:xfrm>
                <a:off x="9250380" y="399391"/>
                <a:ext cx="137217" cy="129156"/>
                <a:chOff x="9250380" y="399391"/>
                <a:chExt cx="137217" cy="129156"/>
              </a:xfrm>
            </p:grpSpPr>
            <p:sp>
              <p:nvSpPr>
                <p:cNvPr id="491" name="Google Shape;491;p14"/>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4"/>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14"/>
              <p:cNvGrpSpPr/>
              <p:nvPr/>
            </p:nvGrpSpPr>
            <p:grpSpPr>
              <a:xfrm>
                <a:off x="8983820" y="394006"/>
                <a:ext cx="137217" cy="129279"/>
                <a:chOff x="8983820" y="394006"/>
                <a:chExt cx="137217" cy="129279"/>
              </a:xfrm>
            </p:grpSpPr>
            <p:sp>
              <p:nvSpPr>
                <p:cNvPr id="494" name="Google Shape;494;p14"/>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4"/>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96" name="Google Shape;496;p14"/>
          <p:cNvSpPr/>
          <p:nvPr/>
        </p:nvSpPr>
        <p:spPr>
          <a:xfrm>
            <a:off x="2861175" y="3359100"/>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 name="Google Shape;497;p14"/>
          <p:cNvGrpSpPr/>
          <p:nvPr/>
        </p:nvGrpSpPr>
        <p:grpSpPr>
          <a:xfrm>
            <a:off x="7025500" y="4449763"/>
            <a:ext cx="1421653" cy="335929"/>
            <a:chOff x="6415900" y="203575"/>
            <a:chExt cx="1421653" cy="335929"/>
          </a:xfrm>
        </p:grpSpPr>
        <p:sp>
          <p:nvSpPr>
            <p:cNvPr id="498" name="Google Shape;498;p14"/>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4"/>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4"/>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4"/>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4"/>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4"/>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 name="Google Shape;504;p14"/>
          <p:cNvSpPr txBox="1"/>
          <p:nvPr>
            <p:ph type="title"/>
          </p:nvPr>
        </p:nvSpPr>
        <p:spPr>
          <a:xfrm flipH="1">
            <a:off x="4878338" y="2733450"/>
            <a:ext cx="2898600" cy="4635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accent1"/>
              </a:buClr>
              <a:buSzPts val="1800"/>
              <a:buNone/>
              <a:defRPr sz="2200"/>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505" name="Google Shape;505;p14"/>
          <p:cNvSpPr txBox="1"/>
          <p:nvPr>
            <p:ph idx="1" type="subTitle"/>
          </p:nvPr>
        </p:nvSpPr>
        <p:spPr>
          <a:xfrm flipH="1">
            <a:off x="3221138" y="1031850"/>
            <a:ext cx="4555800" cy="16254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accent2"/>
              </a:buClr>
              <a:buSzPts val="1800"/>
              <a:buNone/>
              <a:defRPr sz="2300">
                <a:solidFill>
                  <a:schemeClr val="dk1"/>
                </a:solidFill>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bg>
      <p:bgPr>
        <a:gradFill>
          <a:gsLst>
            <a:gs pos="0">
              <a:srgbClr val="9223EE"/>
            </a:gs>
            <a:gs pos="100000">
              <a:schemeClr val="accent1"/>
            </a:gs>
          </a:gsLst>
          <a:lin ang="18900732" scaled="0"/>
        </a:gradFill>
      </p:bgPr>
    </p:bg>
    <p:spTree>
      <p:nvGrpSpPr>
        <p:cNvPr id="506" name="Shape 506"/>
        <p:cNvGrpSpPr/>
        <p:nvPr/>
      </p:nvGrpSpPr>
      <p:grpSpPr>
        <a:xfrm>
          <a:off x="0" y="0"/>
          <a:ext cx="0" cy="0"/>
          <a:chOff x="0" y="0"/>
          <a:chExt cx="0" cy="0"/>
        </a:xfrm>
      </p:grpSpPr>
      <p:sp>
        <p:nvSpPr>
          <p:cNvPr id="507" name="Google Shape;507;p15"/>
          <p:cNvSpPr/>
          <p:nvPr/>
        </p:nvSpPr>
        <p:spPr>
          <a:xfrm>
            <a:off x="4084313" y="454250"/>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 name="Google Shape;508;p15"/>
          <p:cNvGrpSpPr/>
          <p:nvPr/>
        </p:nvGrpSpPr>
        <p:grpSpPr>
          <a:xfrm rot="10800000">
            <a:off x="5459786" y="2677292"/>
            <a:ext cx="3684221" cy="2466198"/>
            <a:chOff x="5010250" y="1493475"/>
            <a:chExt cx="1392900" cy="932400"/>
          </a:xfrm>
        </p:grpSpPr>
        <p:sp>
          <p:nvSpPr>
            <p:cNvPr id="509" name="Google Shape;509;p15"/>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5"/>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5"/>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5"/>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5"/>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5"/>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5"/>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5"/>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5"/>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5"/>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5"/>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5"/>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5"/>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5"/>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5"/>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15"/>
          <p:cNvGrpSpPr/>
          <p:nvPr/>
        </p:nvGrpSpPr>
        <p:grpSpPr>
          <a:xfrm>
            <a:off x="147327" y="204148"/>
            <a:ext cx="8765732" cy="4748303"/>
            <a:chOff x="147327" y="204148"/>
            <a:chExt cx="8765732" cy="4748303"/>
          </a:xfrm>
        </p:grpSpPr>
        <p:sp>
          <p:nvSpPr>
            <p:cNvPr id="525" name="Google Shape;525;p15"/>
            <p:cNvSpPr/>
            <p:nvPr/>
          </p:nvSpPr>
          <p:spPr>
            <a:xfrm>
              <a:off x="5113739" y="4475875"/>
              <a:ext cx="29186" cy="21985"/>
            </a:xfrm>
            <a:custGeom>
              <a:rect b="b" l="l" r="r" t="t"/>
              <a:pathLst>
                <a:path extrusionOk="0" h="458" w="608">
                  <a:moveTo>
                    <a:pt x="277" y="1"/>
                  </a:moveTo>
                  <a:cubicBezTo>
                    <a:pt x="0" y="1"/>
                    <a:pt x="9" y="458"/>
                    <a:pt x="304" y="458"/>
                  </a:cubicBezTo>
                  <a:cubicBezTo>
                    <a:pt x="608" y="458"/>
                    <a:pt x="608" y="2"/>
                    <a:pt x="304" y="2"/>
                  </a:cubicBezTo>
                  <a:cubicBezTo>
                    <a:pt x="295" y="1"/>
                    <a:pt x="286"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5"/>
            <p:cNvSpPr/>
            <p:nvPr/>
          </p:nvSpPr>
          <p:spPr>
            <a:xfrm>
              <a:off x="1428497" y="45959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5"/>
            <p:cNvSpPr/>
            <p:nvPr/>
          </p:nvSpPr>
          <p:spPr>
            <a:xfrm>
              <a:off x="3597354" y="504936"/>
              <a:ext cx="29234" cy="21985"/>
            </a:xfrm>
            <a:custGeom>
              <a:rect b="b" l="l" r="r" t="t"/>
              <a:pathLst>
                <a:path extrusionOk="0" h="458" w="609">
                  <a:moveTo>
                    <a:pt x="278" y="0"/>
                  </a:moveTo>
                  <a:cubicBezTo>
                    <a:pt x="1" y="0"/>
                    <a:pt x="10" y="458"/>
                    <a:pt x="305" y="458"/>
                  </a:cubicBezTo>
                  <a:cubicBezTo>
                    <a:pt x="609" y="458"/>
                    <a:pt x="609" y="2"/>
                    <a:pt x="305" y="2"/>
                  </a:cubicBezTo>
                  <a:cubicBezTo>
                    <a:pt x="295" y="1"/>
                    <a:pt x="287" y="0"/>
                    <a:pt x="2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5"/>
            <p:cNvSpPr/>
            <p:nvPr/>
          </p:nvSpPr>
          <p:spPr>
            <a:xfrm>
              <a:off x="2854175" y="44990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5"/>
            <p:cNvSpPr/>
            <p:nvPr/>
          </p:nvSpPr>
          <p:spPr>
            <a:xfrm>
              <a:off x="4129826" y="49305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5"/>
            <p:cNvSpPr/>
            <p:nvPr/>
          </p:nvSpPr>
          <p:spPr>
            <a:xfrm>
              <a:off x="8244241" y="4848073"/>
              <a:ext cx="29186" cy="21985"/>
            </a:xfrm>
            <a:custGeom>
              <a:rect b="b" l="l" r="r" t="t"/>
              <a:pathLst>
                <a:path extrusionOk="0" h="458" w="608">
                  <a:moveTo>
                    <a:pt x="277" y="1"/>
                  </a:moveTo>
                  <a:cubicBezTo>
                    <a:pt x="0" y="1"/>
                    <a:pt x="9" y="458"/>
                    <a:pt x="304" y="458"/>
                  </a:cubicBezTo>
                  <a:cubicBezTo>
                    <a:pt x="608" y="458"/>
                    <a:pt x="608" y="2"/>
                    <a:pt x="304" y="2"/>
                  </a:cubicBezTo>
                  <a:cubicBezTo>
                    <a:pt x="295" y="1"/>
                    <a:pt x="286"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5"/>
            <p:cNvSpPr/>
            <p:nvPr/>
          </p:nvSpPr>
          <p:spPr>
            <a:xfrm rot="1189105">
              <a:off x="150222" y="1714693"/>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5"/>
            <p:cNvSpPr/>
            <p:nvPr/>
          </p:nvSpPr>
          <p:spPr>
            <a:xfrm rot="1189105">
              <a:off x="698610" y="2151576"/>
              <a:ext cx="29234" cy="23378"/>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5"/>
            <p:cNvSpPr/>
            <p:nvPr/>
          </p:nvSpPr>
          <p:spPr>
            <a:xfrm rot="1189105">
              <a:off x="682072" y="3534687"/>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5"/>
            <p:cNvSpPr/>
            <p:nvPr/>
          </p:nvSpPr>
          <p:spPr>
            <a:xfrm>
              <a:off x="7791997" y="23003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5"/>
            <p:cNvSpPr/>
            <p:nvPr/>
          </p:nvSpPr>
          <p:spPr>
            <a:xfrm>
              <a:off x="7887300" y="5074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5"/>
            <p:cNvSpPr/>
            <p:nvPr/>
          </p:nvSpPr>
          <p:spPr>
            <a:xfrm>
              <a:off x="8847951" y="4199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5"/>
            <p:cNvSpPr/>
            <p:nvPr/>
          </p:nvSpPr>
          <p:spPr>
            <a:xfrm>
              <a:off x="7834372" y="1636704"/>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5"/>
            <p:cNvSpPr/>
            <p:nvPr/>
          </p:nvSpPr>
          <p:spPr>
            <a:xfrm>
              <a:off x="6720550" y="670460"/>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5"/>
            <p:cNvSpPr/>
            <p:nvPr/>
          </p:nvSpPr>
          <p:spPr>
            <a:xfrm>
              <a:off x="8883825" y="40345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5"/>
            <p:cNvSpPr/>
            <p:nvPr/>
          </p:nvSpPr>
          <p:spPr>
            <a:xfrm>
              <a:off x="7734901" y="455446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5"/>
            <p:cNvSpPr/>
            <p:nvPr/>
          </p:nvSpPr>
          <p:spPr>
            <a:xfrm>
              <a:off x="4257725" y="2041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15"/>
          <p:cNvGrpSpPr/>
          <p:nvPr/>
        </p:nvGrpSpPr>
        <p:grpSpPr>
          <a:xfrm>
            <a:off x="1731325" y="839025"/>
            <a:ext cx="6699460" cy="3481386"/>
            <a:chOff x="810700" y="341350"/>
            <a:chExt cx="6699460" cy="3481386"/>
          </a:xfrm>
        </p:grpSpPr>
        <p:sp>
          <p:nvSpPr>
            <p:cNvPr id="543" name="Google Shape;543;p15"/>
            <p:cNvSpPr/>
            <p:nvPr/>
          </p:nvSpPr>
          <p:spPr>
            <a:xfrm>
              <a:off x="810700" y="341350"/>
              <a:ext cx="6699460" cy="3481386"/>
            </a:xfrm>
            <a:custGeom>
              <a:rect b="b" l="l" r="r" t="t"/>
              <a:pathLst>
                <a:path extrusionOk="0" h="33892" w="43436">
                  <a:moveTo>
                    <a:pt x="0" y="1"/>
                  </a:moveTo>
                  <a:lnTo>
                    <a:pt x="0" y="33892"/>
                  </a:lnTo>
                  <a:lnTo>
                    <a:pt x="43436" y="33892"/>
                  </a:lnTo>
                  <a:lnTo>
                    <a:pt x="434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5"/>
            <p:cNvSpPr/>
            <p:nvPr/>
          </p:nvSpPr>
          <p:spPr>
            <a:xfrm>
              <a:off x="866996" y="378843"/>
              <a:ext cx="6577612" cy="3403319"/>
            </a:xfrm>
            <a:custGeom>
              <a:rect b="b" l="l" r="r" t="t"/>
              <a:pathLst>
                <a:path extrusionOk="0" h="33132" w="42646">
                  <a:moveTo>
                    <a:pt x="0" y="0"/>
                  </a:moveTo>
                  <a:lnTo>
                    <a:pt x="0" y="33132"/>
                  </a:lnTo>
                  <a:lnTo>
                    <a:pt x="42645" y="33132"/>
                  </a:lnTo>
                  <a:lnTo>
                    <a:pt x="42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5"/>
            <p:cNvSpPr/>
            <p:nvPr/>
          </p:nvSpPr>
          <p:spPr>
            <a:xfrm>
              <a:off x="866996" y="381924"/>
              <a:ext cx="6577612" cy="278063"/>
            </a:xfrm>
            <a:custGeom>
              <a:rect b="b" l="l" r="r" t="t"/>
              <a:pathLst>
                <a:path extrusionOk="0" h="2707" w="42646">
                  <a:moveTo>
                    <a:pt x="0" y="1"/>
                  </a:moveTo>
                  <a:lnTo>
                    <a:pt x="0" y="2706"/>
                  </a:lnTo>
                  <a:lnTo>
                    <a:pt x="42645" y="2706"/>
                  </a:lnTo>
                  <a:lnTo>
                    <a:pt x="42645" y="1"/>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5"/>
            <p:cNvSpPr/>
            <p:nvPr/>
          </p:nvSpPr>
          <p:spPr>
            <a:xfrm>
              <a:off x="7228830" y="407478"/>
              <a:ext cx="215770" cy="203077"/>
            </a:xfrm>
            <a:custGeom>
              <a:rect b="b" l="l" r="r" t="t"/>
              <a:pathLst>
                <a:path extrusionOk="0" fill="none" h="1977" w="1977">
                  <a:moveTo>
                    <a:pt x="1" y="1"/>
                  </a:moveTo>
                  <a:lnTo>
                    <a:pt x="1977" y="1"/>
                  </a:lnTo>
                  <a:lnTo>
                    <a:pt x="1977" y="1976"/>
                  </a:lnTo>
                  <a:lnTo>
                    <a:pt x="1"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5"/>
            <p:cNvSpPr/>
            <p:nvPr/>
          </p:nvSpPr>
          <p:spPr>
            <a:xfrm>
              <a:off x="7265391" y="435624"/>
              <a:ext cx="152687" cy="143705"/>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5"/>
            <p:cNvSpPr/>
            <p:nvPr/>
          </p:nvSpPr>
          <p:spPr>
            <a:xfrm>
              <a:off x="7265391" y="435624"/>
              <a:ext cx="152687" cy="143705"/>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5"/>
            <p:cNvSpPr/>
            <p:nvPr/>
          </p:nvSpPr>
          <p:spPr>
            <a:xfrm>
              <a:off x="6946923" y="407478"/>
              <a:ext cx="215770" cy="203077"/>
            </a:xfrm>
            <a:custGeom>
              <a:rect b="b" l="l" r="r" t="t"/>
              <a:pathLst>
                <a:path extrusionOk="0" fill="none" h="1977" w="1977">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5"/>
            <p:cNvSpPr/>
            <p:nvPr/>
          </p:nvSpPr>
          <p:spPr>
            <a:xfrm>
              <a:off x="6990033" y="448053"/>
              <a:ext cx="129440" cy="12192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5"/>
            <p:cNvSpPr/>
            <p:nvPr/>
          </p:nvSpPr>
          <p:spPr>
            <a:xfrm>
              <a:off x="6990033" y="479281"/>
              <a:ext cx="129440" cy="103"/>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5"/>
            <p:cNvSpPr/>
            <p:nvPr/>
          </p:nvSpPr>
          <p:spPr>
            <a:xfrm>
              <a:off x="6661633" y="407478"/>
              <a:ext cx="215661" cy="203077"/>
            </a:xfrm>
            <a:custGeom>
              <a:rect b="b" l="l" r="r" t="t"/>
              <a:pathLst>
                <a:path extrusionOk="0" fill="none" h="1977" w="1976">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5"/>
            <p:cNvSpPr/>
            <p:nvPr/>
          </p:nvSpPr>
          <p:spPr>
            <a:xfrm>
              <a:off x="6698086" y="569882"/>
              <a:ext cx="142755" cy="103"/>
            </a:xfrm>
            <a:custGeom>
              <a:rect b="b" l="l" r="r" t="t"/>
              <a:pathLst>
                <a:path extrusionOk="0" fill="none" h="1" w="1308">
                  <a:moveTo>
                    <a:pt x="1" y="0"/>
                  </a:moveTo>
                  <a:lnTo>
                    <a:pt x="130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 name="Google Shape;554;p15"/>
          <p:cNvSpPr txBox="1"/>
          <p:nvPr>
            <p:ph type="title"/>
          </p:nvPr>
        </p:nvSpPr>
        <p:spPr>
          <a:xfrm flipH="1">
            <a:off x="1757350" y="2472775"/>
            <a:ext cx="64950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6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55" name="Google Shape;555;p15"/>
          <p:cNvSpPr txBox="1"/>
          <p:nvPr>
            <p:ph idx="1" type="subTitle"/>
          </p:nvPr>
        </p:nvSpPr>
        <p:spPr>
          <a:xfrm flipH="1">
            <a:off x="5192645" y="3356913"/>
            <a:ext cx="3059700" cy="703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56" name="Google Shape;556;p15"/>
          <p:cNvSpPr txBox="1"/>
          <p:nvPr>
            <p:ph hasCustomPrompt="1" idx="2" type="title"/>
          </p:nvPr>
        </p:nvSpPr>
        <p:spPr>
          <a:xfrm flipH="1">
            <a:off x="6346750" y="1345573"/>
            <a:ext cx="1905600" cy="1055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900"/>
              <a:buNone/>
              <a:defRPr sz="8600">
                <a:solidFill>
                  <a:schemeClr val="lt1"/>
                </a:solidFill>
              </a:defRPr>
            </a:lvl1pPr>
            <a:lvl2pPr lvl="1" rtl="0" algn="ctr">
              <a:spcBef>
                <a:spcPts val="0"/>
              </a:spcBef>
              <a:spcAft>
                <a:spcPts val="0"/>
              </a:spcAft>
              <a:buSzPts val="8900"/>
              <a:buNone/>
              <a:defRPr sz="8900"/>
            </a:lvl2pPr>
            <a:lvl3pPr lvl="2" rtl="0" algn="ctr">
              <a:spcBef>
                <a:spcPts val="0"/>
              </a:spcBef>
              <a:spcAft>
                <a:spcPts val="0"/>
              </a:spcAft>
              <a:buSzPts val="8900"/>
              <a:buNone/>
              <a:defRPr sz="8900"/>
            </a:lvl3pPr>
            <a:lvl4pPr lvl="3" rtl="0" algn="ctr">
              <a:spcBef>
                <a:spcPts val="0"/>
              </a:spcBef>
              <a:spcAft>
                <a:spcPts val="0"/>
              </a:spcAft>
              <a:buSzPts val="8900"/>
              <a:buNone/>
              <a:defRPr sz="8900"/>
            </a:lvl4pPr>
            <a:lvl5pPr lvl="4" rtl="0" algn="ctr">
              <a:spcBef>
                <a:spcPts val="0"/>
              </a:spcBef>
              <a:spcAft>
                <a:spcPts val="0"/>
              </a:spcAft>
              <a:buSzPts val="8900"/>
              <a:buNone/>
              <a:defRPr sz="8900"/>
            </a:lvl5pPr>
            <a:lvl6pPr lvl="5" rtl="0" algn="ctr">
              <a:spcBef>
                <a:spcPts val="0"/>
              </a:spcBef>
              <a:spcAft>
                <a:spcPts val="0"/>
              </a:spcAft>
              <a:buSzPts val="8900"/>
              <a:buNone/>
              <a:defRPr sz="8900"/>
            </a:lvl6pPr>
            <a:lvl7pPr lvl="6" rtl="0" algn="ctr">
              <a:spcBef>
                <a:spcPts val="0"/>
              </a:spcBef>
              <a:spcAft>
                <a:spcPts val="0"/>
              </a:spcAft>
              <a:buSzPts val="8900"/>
              <a:buNone/>
              <a:defRPr sz="8900"/>
            </a:lvl7pPr>
            <a:lvl8pPr lvl="7" rtl="0" algn="ctr">
              <a:spcBef>
                <a:spcPts val="0"/>
              </a:spcBef>
              <a:spcAft>
                <a:spcPts val="0"/>
              </a:spcAft>
              <a:buSzPts val="8900"/>
              <a:buNone/>
              <a:defRPr sz="8900"/>
            </a:lvl8pPr>
            <a:lvl9pPr lvl="8" rtl="0" algn="ctr">
              <a:spcBef>
                <a:spcPts val="0"/>
              </a:spcBef>
              <a:spcAft>
                <a:spcPts val="0"/>
              </a:spcAft>
              <a:buSzPts val="8900"/>
              <a:buNone/>
              <a:defRPr sz="89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6">
    <p:bg>
      <p:bgPr>
        <a:gradFill>
          <a:gsLst>
            <a:gs pos="0">
              <a:srgbClr val="9223EE"/>
            </a:gs>
            <a:gs pos="100000">
              <a:schemeClr val="accent1"/>
            </a:gs>
          </a:gsLst>
          <a:lin ang="18900732" scaled="0"/>
        </a:gradFill>
      </p:bgPr>
    </p:bg>
    <p:spTree>
      <p:nvGrpSpPr>
        <p:cNvPr id="557" name="Shape 557"/>
        <p:cNvGrpSpPr/>
        <p:nvPr/>
      </p:nvGrpSpPr>
      <p:grpSpPr>
        <a:xfrm>
          <a:off x="0" y="0"/>
          <a:ext cx="0" cy="0"/>
          <a:chOff x="0" y="0"/>
          <a:chExt cx="0" cy="0"/>
        </a:xfrm>
      </p:grpSpPr>
      <p:grpSp>
        <p:nvGrpSpPr>
          <p:cNvPr id="558" name="Google Shape;558;p16"/>
          <p:cNvGrpSpPr/>
          <p:nvPr/>
        </p:nvGrpSpPr>
        <p:grpSpPr>
          <a:xfrm flipH="1">
            <a:off x="5458848" y="-8"/>
            <a:ext cx="3684221" cy="2466198"/>
            <a:chOff x="5010250" y="1493475"/>
            <a:chExt cx="1392900" cy="932400"/>
          </a:xfrm>
        </p:grpSpPr>
        <p:sp>
          <p:nvSpPr>
            <p:cNvPr id="559" name="Google Shape;559;p16"/>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6"/>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6"/>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6"/>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6"/>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6"/>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6"/>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6"/>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6"/>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6"/>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6"/>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6"/>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6"/>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6"/>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6"/>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16"/>
          <p:cNvGrpSpPr/>
          <p:nvPr/>
        </p:nvGrpSpPr>
        <p:grpSpPr>
          <a:xfrm>
            <a:off x="298219" y="202698"/>
            <a:ext cx="8655165" cy="4749753"/>
            <a:chOff x="298219" y="202698"/>
            <a:chExt cx="8655165" cy="4749753"/>
          </a:xfrm>
        </p:grpSpPr>
        <p:sp>
          <p:nvSpPr>
            <p:cNvPr id="575" name="Google Shape;575;p16"/>
            <p:cNvSpPr/>
            <p:nvPr/>
          </p:nvSpPr>
          <p:spPr>
            <a:xfrm>
              <a:off x="5113739" y="4475875"/>
              <a:ext cx="29186" cy="21985"/>
            </a:xfrm>
            <a:custGeom>
              <a:rect b="b" l="l" r="r" t="t"/>
              <a:pathLst>
                <a:path extrusionOk="0" h="458" w="608">
                  <a:moveTo>
                    <a:pt x="277" y="1"/>
                  </a:moveTo>
                  <a:cubicBezTo>
                    <a:pt x="0" y="1"/>
                    <a:pt x="9" y="458"/>
                    <a:pt x="304" y="458"/>
                  </a:cubicBezTo>
                  <a:cubicBezTo>
                    <a:pt x="608" y="458"/>
                    <a:pt x="608" y="2"/>
                    <a:pt x="304" y="2"/>
                  </a:cubicBezTo>
                  <a:cubicBezTo>
                    <a:pt x="295" y="1"/>
                    <a:pt x="286"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6"/>
            <p:cNvSpPr/>
            <p:nvPr/>
          </p:nvSpPr>
          <p:spPr>
            <a:xfrm>
              <a:off x="1428497" y="45959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6"/>
            <p:cNvSpPr/>
            <p:nvPr/>
          </p:nvSpPr>
          <p:spPr>
            <a:xfrm>
              <a:off x="3597354" y="504936"/>
              <a:ext cx="29234" cy="21985"/>
            </a:xfrm>
            <a:custGeom>
              <a:rect b="b" l="l" r="r" t="t"/>
              <a:pathLst>
                <a:path extrusionOk="0" h="458" w="609">
                  <a:moveTo>
                    <a:pt x="278" y="0"/>
                  </a:moveTo>
                  <a:cubicBezTo>
                    <a:pt x="1" y="0"/>
                    <a:pt x="10" y="458"/>
                    <a:pt x="305" y="458"/>
                  </a:cubicBezTo>
                  <a:cubicBezTo>
                    <a:pt x="609" y="458"/>
                    <a:pt x="609" y="2"/>
                    <a:pt x="305" y="2"/>
                  </a:cubicBezTo>
                  <a:cubicBezTo>
                    <a:pt x="295" y="1"/>
                    <a:pt x="287" y="0"/>
                    <a:pt x="2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6"/>
            <p:cNvSpPr/>
            <p:nvPr/>
          </p:nvSpPr>
          <p:spPr>
            <a:xfrm>
              <a:off x="2854175" y="44990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6"/>
            <p:cNvSpPr/>
            <p:nvPr/>
          </p:nvSpPr>
          <p:spPr>
            <a:xfrm>
              <a:off x="4129826" y="49305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6"/>
            <p:cNvSpPr/>
            <p:nvPr/>
          </p:nvSpPr>
          <p:spPr>
            <a:xfrm>
              <a:off x="8244241" y="3324073"/>
              <a:ext cx="29186" cy="21985"/>
            </a:xfrm>
            <a:custGeom>
              <a:rect b="b" l="l" r="r" t="t"/>
              <a:pathLst>
                <a:path extrusionOk="0" h="458" w="608">
                  <a:moveTo>
                    <a:pt x="277" y="1"/>
                  </a:moveTo>
                  <a:cubicBezTo>
                    <a:pt x="0" y="1"/>
                    <a:pt x="9" y="458"/>
                    <a:pt x="304" y="458"/>
                  </a:cubicBezTo>
                  <a:cubicBezTo>
                    <a:pt x="608" y="458"/>
                    <a:pt x="608" y="2"/>
                    <a:pt x="304" y="2"/>
                  </a:cubicBezTo>
                  <a:cubicBezTo>
                    <a:pt x="295" y="1"/>
                    <a:pt x="286"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6"/>
            <p:cNvSpPr/>
            <p:nvPr/>
          </p:nvSpPr>
          <p:spPr>
            <a:xfrm rot="1189105">
              <a:off x="378822" y="1028893"/>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6"/>
            <p:cNvSpPr/>
            <p:nvPr/>
          </p:nvSpPr>
          <p:spPr>
            <a:xfrm rot="1189105">
              <a:off x="698610" y="2151576"/>
              <a:ext cx="29234" cy="23378"/>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6"/>
            <p:cNvSpPr/>
            <p:nvPr/>
          </p:nvSpPr>
          <p:spPr>
            <a:xfrm rot="1189105">
              <a:off x="301072" y="3534687"/>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6"/>
            <p:cNvSpPr/>
            <p:nvPr/>
          </p:nvSpPr>
          <p:spPr>
            <a:xfrm>
              <a:off x="7791997" y="23003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6"/>
            <p:cNvSpPr/>
            <p:nvPr/>
          </p:nvSpPr>
          <p:spPr>
            <a:xfrm>
              <a:off x="7734900" y="2026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6"/>
            <p:cNvSpPr/>
            <p:nvPr/>
          </p:nvSpPr>
          <p:spPr>
            <a:xfrm>
              <a:off x="8924151" y="18677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6"/>
            <p:cNvSpPr/>
            <p:nvPr/>
          </p:nvSpPr>
          <p:spPr>
            <a:xfrm>
              <a:off x="8062972" y="1408104"/>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6"/>
            <p:cNvSpPr/>
            <p:nvPr/>
          </p:nvSpPr>
          <p:spPr>
            <a:xfrm>
              <a:off x="6720550" y="670460"/>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6"/>
            <p:cNvSpPr/>
            <p:nvPr/>
          </p:nvSpPr>
          <p:spPr>
            <a:xfrm>
              <a:off x="8883825" y="40345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6"/>
            <p:cNvSpPr/>
            <p:nvPr/>
          </p:nvSpPr>
          <p:spPr>
            <a:xfrm>
              <a:off x="7734901" y="455446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6"/>
            <p:cNvSpPr/>
            <p:nvPr/>
          </p:nvSpPr>
          <p:spPr>
            <a:xfrm>
              <a:off x="4257725" y="2041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 name="Google Shape;592;p16"/>
          <p:cNvSpPr/>
          <p:nvPr/>
        </p:nvSpPr>
        <p:spPr>
          <a:xfrm>
            <a:off x="6595275" y="4617725"/>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 name="Google Shape;593;p16"/>
          <p:cNvGrpSpPr/>
          <p:nvPr/>
        </p:nvGrpSpPr>
        <p:grpSpPr>
          <a:xfrm>
            <a:off x="680675" y="355975"/>
            <a:ext cx="1421653" cy="335929"/>
            <a:chOff x="6415900" y="203575"/>
            <a:chExt cx="1421653" cy="335929"/>
          </a:xfrm>
        </p:grpSpPr>
        <p:sp>
          <p:nvSpPr>
            <p:cNvPr id="594" name="Google Shape;594;p16"/>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6"/>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6"/>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6"/>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6"/>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6"/>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 name="Google Shape;600;p16"/>
          <p:cNvSpPr txBox="1"/>
          <p:nvPr>
            <p:ph type="title"/>
          </p:nvPr>
        </p:nvSpPr>
        <p:spPr>
          <a:xfrm flipH="1">
            <a:off x="3042148" y="2450025"/>
            <a:ext cx="30597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6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grpSp>
        <p:nvGrpSpPr>
          <p:cNvPr id="601" name="Google Shape;601;p16"/>
          <p:cNvGrpSpPr/>
          <p:nvPr/>
        </p:nvGrpSpPr>
        <p:grpSpPr>
          <a:xfrm>
            <a:off x="1802900" y="831050"/>
            <a:ext cx="5538199" cy="3481386"/>
            <a:chOff x="810700" y="341350"/>
            <a:chExt cx="5538199" cy="3481386"/>
          </a:xfrm>
        </p:grpSpPr>
        <p:sp>
          <p:nvSpPr>
            <p:cNvPr id="602" name="Google Shape;602;p16"/>
            <p:cNvSpPr/>
            <p:nvPr/>
          </p:nvSpPr>
          <p:spPr>
            <a:xfrm>
              <a:off x="810700" y="341350"/>
              <a:ext cx="5538199" cy="3481386"/>
            </a:xfrm>
            <a:custGeom>
              <a:rect b="b" l="l" r="r" t="t"/>
              <a:pathLst>
                <a:path extrusionOk="0" h="33892" w="43436">
                  <a:moveTo>
                    <a:pt x="0" y="1"/>
                  </a:moveTo>
                  <a:lnTo>
                    <a:pt x="0" y="33892"/>
                  </a:lnTo>
                  <a:lnTo>
                    <a:pt x="43436" y="33892"/>
                  </a:lnTo>
                  <a:lnTo>
                    <a:pt x="434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6"/>
            <p:cNvSpPr/>
            <p:nvPr/>
          </p:nvSpPr>
          <p:spPr>
            <a:xfrm>
              <a:off x="857238" y="378843"/>
              <a:ext cx="5437472" cy="3403319"/>
            </a:xfrm>
            <a:custGeom>
              <a:rect b="b" l="l" r="r" t="t"/>
              <a:pathLst>
                <a:path extrusionOk="0" h="33132" w="42646">
                  <a:moveTo>
                    <a:pt x="0" y="0"/>
                  </a:moveTo>
                  <a:lnTo>
                    <a:pt x="0" y="33132"/>
                  </a:lnTo>
                  <a:lnTo>
                    <a:pt x="42645" y="33132"/>
                  </a:lnTo>
                  <a:lnTo>
                    <a:pt x="42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6"/>
            <p:cNvSpPr/>
            <p:nvPr/>
          </p:nvSpPr>
          <p:spPr>
            <a:xfrm>
              <a:off x="857238" y="381925"/>
              <a:ext cx="5437472" cy="278063"/>
            </a:xfrm>
            <a:custGeom>
              <a:rect b="b" l="l" r="r" t="t"/>
              <a:pathLst>
                <a:path extrusionOk="0" h="2707" w="42646">
                  <a:moveTo>
                    <a:pt x="0" y="1"/>
                  </a:moveTo>
                  <a:lnTo>
                    <a:pt x="0" y="2706"/>
                  </a:lnTo>
                  <a:lnTo>
                    <a:pt x="42645" y="2706"/>
                  </a:lnTo>
                  <a:lnTo>
                    <a:pt x="42645" y="1"/>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6"/>
            <p:cNvSpPr/>
            <p:nvPr/>
          </p:nvSpPr>
          <p:spPr>
            <a:xfrm>
              <a:off x="6048430" y="419416"/>
              <a:ext cx="215770" cy="203077"/>
            </a:xfrm>
            <a:custGeom>
              <a:rect b="b" l="l" r="r" t="t"/>
              <a:pathLst>
                <a:path extrusionOk="0" fill="none" h="1977" w="1977">
                  <a:moveTo>
                    <a:pt x="1" y="1"/>
                  </a:moveTo>
                  <a:lnTo>
                    <a:pt x="1977" y="1"/>
                  </a:lnTo>
                  <a:lnTo>
                    <a:pt x="1977" y="1976"/>
                  </a:lnTo>
                  <a:lnTo>
                    <a:pt x="1"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6"/>
            <p:cNvSpPr/>
            <p:nvPr/>
          </p:nvSpPr>
          <p:spPr>
            <a:xfrm>
              <a:off x="6084991" y="447561"/>
              <a:ext cx="152687" cy="143705"/>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6"/>
            <p:cNvSpPr/>
            <p:nvPr/>
          </p:nvSpPr>
          <p:spPr>
            <a:xfrm>
              <a:off x="6084991" y="447561"/>
              <a:ext cx="152687" cy="143705"/>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6"/>
            <p:cNvSpPr/>
            <p:nvPr/>
          </p:nvSpPr>
          <p:spPr>
            <a:xfrm>
              <a:off x="5766523" y="419416"/>
              <a:ext cx="215770" cy="203077"/>
            </a:xfrm>
            <a:custGeom>
              <a:rect b="b" l="l" r="r" t="t"/>
              <a:pathLst>
                <a:path extrusionOk="0" fill="none" h="1977" w="1977">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6"/>
            <p:cNvSpPr/>
            <p:nvPr/>
          </p:nvSpPr>
          <p:spPr>
            <a:xfrm>
              <a:off x="5809633" y="459991"/>
              <a:ext cx="129440" cy="12192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6"/>
            <p:cNvSpPr/>
            <p:nvPr/>
          </p:nvSpPr>
          <p:spPr>
            <a:xfrm>
              <a:off x="5809633" y="491218"/>
              <a:ext cx="129440" cy="103"/>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6"/>
            <p:cNvSpPr/>
            <p:nvPr/>
          </p:nvSpPr>
          <p:spPr>
            <a:xfrm>
              <a:off x="5481233" y="419416"/>
              <a:ext cx="215661" cy="203077"/>
            </a:xfrm>
            <a:custGeom>
              <a:rect b="b" l="l" r="r" t="t"/>
              <a:pathLst>
                <a:path extrusionOk="0" fill="none" h="1977" w="1976">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6"/>
            <p:cNvSpPr/>
            <p:nvPr/>
          </p:nvSpPr>
          <p:spPr>
            <a:xfrm>
              <a:off x="5517686" y="581819"/>
              <a:ext cx="142755" cy="103"/>
            </a:xfrm>
            <a:custGeom>
              <a:rect b="b" l="l" r="r" t="t"/>
              <a:pathLst>
                <a:path extrusionOk="0" fill="none" h="1" w="1308">
                  <a:moveTo>
                    <a:pt x="1" y="0"/>
                  </a:moveTo>
                  <a:lnTo>
                    <a:pt x="130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 name="Google Shape;613;p16"/>
          <p:cNvSpPr txBox="1"/>
          <p:nvPr>
            <p:ph idx="1" type="subTitle"/>
          </p:nvPr>
        </p:nvSpPr>
        <p:spPr>
          <a:xfrm flipH="1">
            <a:off x="3042148" y="3334163"/>
            <a:ext cx="3059700" cy="703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14" name="Google Shape;614;p16"/>
          <p:cNvSpPr txBox="1"/>
          <p:nvPr>
            <p:ph hasCustomPrompt="1" idx="2" type="title"/>
          </p:nvPr>
        </p:nvSpPr>
        <p:spPr>
          <a:xfrm flipH="1">
            <a:off x="3619198" y="1322823"/>
            <a:ext cx="1905600" cy="1055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900"/>
              <a:buNone/>
              <a:defRPr sz="8600">
                <a:solidFill>
                  <a:schemeClr val="lt1"/>
                </a:solidFill>
              </a:defRPr>
            </a:lvl1pPr>
            <a:lvl2pPr lvl="1" rtl="0" algn="ctr">
              <a:spcBef>
                <a:spcPts val="0"/>
              </a:spcBef>
              <a:spcAft>
                <a:spcPts val="0"/>
              </a:spcAft>
              <a:buSzPts val="8900"/>
              <a:buNone/>
              <a:defRPr sz="8900"/>
            </a:lvl2pPr>
            <a:lvl3pPr lvl="2" rtl="0" algn="ctr">
              <a:spcBef>
                <a:spcPts val="0"/>
              </a:spcBef>
              <a:spcAft>
                <a:spcPts val="0"/>
              </a:spcAft>
              <a:buSzPts val="8900"/>
              <a:buNone/>
              <a:defRPr sz="8900"/>
            </a:lvl3pPr>
            <a:lvl4pPr lvl="3" rtl="0" algn="ctr">
              <a:spcBef>
                <a:spcPts val="0"/>
              </a:spcBef>
              <a:spcAft>
                <a:spcPts val="0"/>
              </a:spcAft>
              <a:buSzPts val="8900"/>
              <a:buNone/>
              <a:defRPr sz="8900"/>
            </a:lvl4pPr>
            <a:lvl5pPr lvl="4" rtl="0" algn="ctr">
              <a:spcBef>
                <a:spcPts val="0"/>
              </a:spcBef>
              <a:spcAft>
                <a:spcPts val="0"/>
              </a:spcAft>
              <a:buSzPts val="8900"/>
              <a:buNone/>
              <a:defRPr sz="8900"/>
            </a:lvl5pPr>
            <a:lvl6pPr lvl="5" rtl="0" algn="ctr">
              <a:spcBef>
                <a:spcPts val="0"/>
              </a:spcBef>
              <a:spcAft>
                <a:spcPts val="0"/>
              </a:spcAft>
              <a:buSzPts val="8900"/>
              <a:buNone/>
              <a:defRPr sz="8900"/>
            </a:lvl6pPr>
            <a:lvl7pPr lvl="6" rtl="0" algn="ctr">
              <a:spcBef>
                <a:spcPts val="0"/>
              </a:spcBef>
              <a:spcAft>
                <a:spcPts val="0"/>
              </a:spcAft>
              <a:buSzPts val="8900"/>
              <a:buNone/>
              <a:defRPr sz="8900"/>
            </a:lvl7pPr>
            <a:lvl8pPr lvl="7" rtl="0" algn="ctr">
              <a:spcBef>
                <a:spcPts val="0"/>
              </a:spcBef>
              <a:spcAft>
                <a:spcPts val="0"/>
              </a:spcAft>
              <a:buSzPts val="8900"/>
              <a:buNone/>
              <a:defRPr sz="8900"/>
            </a:lvl8pPr>
            <a:lvl9pPr lvl="8" rtl="0" algn="ctr">
              <a:spcBef>
                <a:spcPts val="0"/>
              </a:spcBef>
              <a:spcAft>
                <a:spcPts val="0"/>
              </a:spcAft>
              <a:buSzPts val="8900"/>
              <a:buNone/>
              <a:defRPr sz="89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11">
    <p:bg>
      <p:bgPr>
        <a:solidFill>
          <a:schemeClr val="dk2"/>
        </a:solidFill>
      </p:bgPr>
    </p:bg>
    <p:spTree>
      <p:nvGrpSpPr>
        <p:cNvPr id="615" name="Shape 615"/>
        <p:cNvGrpSpPr/>
        <p:nvPr/>
      </p:nvGrpSpPr>
      <p:grpSpPr>
        <a:xfrm>
          <a:off x="0" y="0"/>
          <a:ext cx="0" cy="0"/>
          <a:chOff x="0" y="0"/>
          <a:chExt cx="0" cy="0"/>
        </a:xfrm>
      </p:grpSpPr>
      <p:sp>
        <p:nvSpPr>
          <p:cNvPr id="616" name="Google Shape;616;p17"/>
          <p:cNvSpPr/>
          <p:nvPr/>
        </p:nvSpPr>
        <p:spPr>
          <a:xfrm>
            <a:off x="4892488" y="3459050"/>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 name="Google Shape;617;p17"/>
          <p:cNvGrpSpPr/>
          <p:nvPr/>
        </p:nvGrpSpPr>
        <p:grpSpPr>
          <a:xfrm rot="10800000">
            <a:off x="7505869" y="-1182"/>
            <a:ext cx="1638132" cy="1965129"/>
            <a:chOff x="2980577" y="3649275"/>
            <a:chExt cx="776623" cy="931650"/>
          </a:xfrm>
        </p:grpSpPr>
        <p:sp>
          <p:nvSpPr>
            <p:cNvPr id="618" name="Google Shape;618;p17"/>
            <p:cNvSpPr/>
            <p:nvPr/>
          </p:nvSpPr>
          <p:spPr>
            <a:xfrm>
              <a:off x="3137875" y="3649275"/>
              <a:ext cx="0" cy="931650"/>
            </a:xfrm>
            <a:custGeom>
              <a:rect b="b" l="l" r="r" t="t"/>
              <a:pathLst>
                <a:path extrusionOk="0" fill="none" h="37266" w="0">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7"/>
            <p:cNvSpPr/>
            <p:nvPr/>
          </p:nvSpPr>
          <p:spPr>
            <a:xfrm>
              <a:off x="32928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7"/>
            <p:cNvSpPr/>
            <p:nvPr/>
          </p:nvSpPr>
          <p:spPr>
            <a:xfrm>
              <a:off x="3447900"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7"/>
            <p:cNvSpPr/>
            <p:nvPr/>
          </p:nvSpPr>
          <p:spPr>
            <a:xfrm>
              <a:off x="360292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7"/>
            <p:cNvSpPr/>
            <p:nvPr/>
          </p:nvSpPr>
          <p:spPr>
            <a:xfrm>
              <a:off x="37571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7"/>
            <p:cNvSpPr/>
            <p:nvPr/>
          </p:nvSpPr>
          <p:spPr>
            <a:xfrm>
              <a:off x="2980577" y="4422070"/>
              <a:ext cx="776623"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7"/>
            <p:cNvSpPr/>
            <p:nvPr/>
          </p:nvSpPr>
          <p:spPr>
            <a:xfrm>
              <a:off x="2980577" y="4267072"/>
              <a:ext cx="776623"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7"/>
            <p:cNvSpPr/>
            <p:nvPr/>
          </p:nvSpPr>
          <p:spPr>
            <a:xfrm>
              <a:off x="2980577" y="4113574"/>
              <a:ext cx="776623"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7"/>
            <p:cNvSpPr/>
            <p:nvPr/>
          </p:nvSpPr>
          <p:spPr>
            <a:xfrm>
              <a:off x="2980577" y="3958551"/>
              <a:ext cx="776623"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7"/>
            <p:cNvSpPr/>
            <p:nvPr/>
          </p:nvSpPr>
          <p:spPr>
            <a:xfrm>
              <a:off x="2980577" y="3803528"/>
              <a:ext cx="776623"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7"/>
            <p:cNvSpPr/>
            <p:nvPr/>
          </p:nvSpPr>
          <p:spPr>
            <a:xfrm>
              <a:off x="2980577" y="3649280"/>
              <a:ext cx="776623"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 name="Google Shape;629;p17"/>
          <p:cNvGrpSpPr/>
          <p:nvPr/>
        </p:nvGrpSpPr>
        <p:grpSpPr>
          <a:xfrm>
            <a:off x="500750" y="1065025"/>
            <a:ext cx="8149787" cy="3641614"/>
            <a:chOff x="500750" y="1065025"/>
            <a:chExt cx="8149787" cy="3641614"/>
          </a:xfrm>
        </p:grpSpPr>
        <p:grpSp>
          <p:nvGrpSpPr>
            <p:cNvPr id="630" name="Google Shape;630;p17"/>
            <p:cNvGrpSpPr/>
            <p:nvPr/>
          </p:nvGrpSpPr>
          <p:grpSpPr>
            <a:xfrm>
              <a:off x="500750" y="1065025"/>
              <a:ext cx="8149787" cy="3641614"/>
              <a:chOff x="1763579" y="275413"/>
              <a:chExt cx="8940091" cy="3641614"/>
            </a:xfrm>
          </p:grpSpPr>
          <p:sp>
            <p:nvSpPr>
              <p:cNvPr id="631" name="Google Shape;631;p17"/>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632" name="Google Shape;632;p17"/>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633" name="Google Shape;633;p17"/>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grpSp>
        <p:grpSp>
          <p:nvGrpSpPr>
            <p:cNvPr id="634" name="Google Shape;634;p17"/>
            <p:cNvGrpSpPr/>
            <p:nvPr/>
          </p:nvGrpSpPr>
          <p:grpSpPr>
            <a:xfrm>
              <a:off x="7831225" y="1144150"/>
              <a:ext cx="726325" cy="196476"/>
              <a:chOff x="8689262" y="361063"/>
              <a:chExt cx="726325" cy="196476"/>
            </a:xfrm>
          </p:grpSpPr>
          <p:sp>
            <p:nvSpPr>
              <p:cNvPr id="635" name="Google Shape;635;p17"/>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7"/>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7"/>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7"/>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 name="Google Shape;639;p17"/>
              <p:cNvGrpSpPr/>
              <p:nvPr/>
            </p:nvGrpSpPr>
            <p:grpSpPr>
              <a:xfrm>
                <a:off x="9250380" y="399391"/>
                <a:ext cx="137217" cy="129156"/>
                <a:chOff x="9250380" y="399391"/>
                <a:chExt cx="137217" cy="129156"/>
              </a:xfrm>
            </p:grpSpPr>
            <p:sp>
              <p:nvSpPr>
                <p:cNvPr id="640" name="Google Shape;640;p17"/>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7"/>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17"/>
              <p:cNvGrpSpPr/>
              <p:nvPr/>
            </p:nvGrpSpPr>
            <p:grpSpPr>
              <a:xfrm>
                <a:off x="8983820" y="394006"/>
                <a:ext cx="137217" cy="129279"/>
                <a:chOff x="8983820" y="394006"/>
                <a:chExt cx="137217" cy="129279"/>
              </a:xfrm>
            </p:grpSpPr>
            <p:sp>
              <p:nvSpPr>
                <p:cNvPr id="643" name="Google Shape;643;p17"/>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7"/>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45" name="Google Shape;645;p17"/>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646" name="Google Shape;646;p17"/>
          <p:cNvSpPr txBox="1"/>
          <p:nvPr>
            <p:ph idx="1" type="subTitle"/>
          </p:nvPr>
        </p:nvSpPr>
        <p:spPr>
          <a:xfrm>
            <a:off x="716877" y="3401038"/>
            <a:ext cx="2532000" cy="45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47" name="Google Shape;647;p17"/>
          <p:cNvSpPr txBox="1"/>
          <p:nvPr>
            <p:ph idx="2" type="subTitle"/>
          </p:nvPr>
        </p:nvSpPr>
        <p:spPr>
          <a:xfrm>
            <a:off x="3309613" y="3391675"/>
            <a:ext cx="2532000" cy="45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48" name="Google Shape;648;p17"/>
          <p:cNvSpPr txBox="1"/>
          <p:nvPr>
            <p:ph idx="3" type="subTitle"/>
          </p:nvPr>
        </p:nvSpPr>
        <p:spPr>
          <a:xfrm>
            <a:off x="716876" y="3868775"/>
            <a:ext cx="2532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49" name="Google Shape;649;p17"/>
          <p:cNvSpPr txBox="1"/>
          <p:nvPr>
            <p:ph idx="4" type="subTitle"/>
          </p:nvPr>
        </p:nvSpPr>
        <p:spPr>
          <a:xfrm>
            <a:off x="3309613" y="3859404"/>
            <a:ext cx="2532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50" name="Google Shape;650;p17"/>
          <p:cNvSpPr txBox="1"/>
          <p:nvPr>
            <p:ph hasCustomPrompt="1" idx="5" type="title"/>
          </p:nvPr>
        </p:nvSpPr>
        <p:spPr>
          <a:xfrm>
            <a:off x="716900" y="1579447"/>
            <a:ext cx="25320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651" name="Google Shape;651;p17"/>
          <p:cNvSpPr txBox="1"/>
          <p:nvPr>
            <p:ph hasCustomPrompt="1" idx="6" type="title"/>
          </p:nvPr>
        </p:nvSpPr>
        <p:spPr>
          <a:xfrm>
            <a:off x="3313276" y="1579447"/>
            <a:ext cx="25320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800"/>
              <a:buNone/>
              <a:defRPr sz="3000"/>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a:r>
              <a:t>xx%</a:t>
            </a:r>
          </a:p>
        </p:txBody>
      </p:sp>
      <p:sp>
        <p:nvSpPr>
          <p:cNvPr id="652" name="Google Shape;652;p17"/>
          <p:cNvSpPr txBox="1"/>
          <p:nvPr>
            <p:ph idx="7" type="subTitle"/>
          </p:nvPr>
        </p:nvSpPr>
        <p:spPr>
          <a:xfrm>
            <a:off x="5902376" y="3391675"/>
            <a:ext cx="2532000" cy="454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53" name="Google Shape;653;p17"/>
          <p:cNvSpPr txBox="1"/>
          <p:nvPr>
            <p:ph idx="8" type="subTitle"/>
          </p:nvPr>
        </p:nvSpPr>
        <p:spPr>
          <a:xfrm>
            <a:off x="5902401" y="3859407"/>
            <a:ext cx="2532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654" name="Google Shape;654;p17"/>
          <p:cNvSpPr txBox="1"/>
          <p:nvPr>
            <p:ph hasCustomPrompt="1" idx="9" type="title"/>
          </p:nvPr>
        </p:nvSpPr>
        <p:spPr>
          <a:xfrm>
            <a:off x="5902400" y="1579447"/>
            <a:ext cx="25320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800"/>
              <a:buNone/>
              <a:defRPr sz="3000"/>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3">
    <p:bg>
      <p:bgPr>
        <a:solidFill>
          <a:schemeClr val="dk2"/>
        </a:solidFill>
      </p:bgPr>
    </p:bg>
    <p:spTree>
      <p:nvGrpSpPr>
        <p:cNvPr id="655" name="Shape 655"/>
        <p:cNvGrpSpPr/>
        <p:nvPr/>
      </p:nvGrpSpPr>
      <p:grpSpPr>
        <a:xfrm>
          <a:off x="0" y="0"/>
          <a:ext cx="0" cy="0"/>
          <a:chOff x="0" y="0"/>
          <a:chExt cx="0" cy="0"/>
        </a:xfrm>
      </p:grpSpPr>
      <p:sp>
        <p:nvSpPr>
          <p:cNvPr id="656" name="Google Shape;656;p18"/>
          <p:cNvSpPr/>
          <p:nvPr/>
        </p:nvSpPr>
        <p:spPr>
          <a:xfrm>
            <a:off x="5149050" y="3321525"/>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7" name="Google Shape;657;p18"/>
          <p:cNvGrpSpPr/>
          <p:nvPr/>
        </p:nvGrpSpPr>
        <p:grpSpPr>
          <a:xfrm flipH="1" rot="10800000">
            <a:off x="2" y="6031"/>
            <a:ext cx="1965129" cy="1965129"/>
            <a:chOff x="2980575" y="3649275"/>
            <a:chExt cx="931650" cy="931650"/>
          </a:xfrm>
        </p:grpSpPr>
        <p:sp>
          <p:nvSpPr>
            <p:cNvPr id="658" name="Google Shape;658;p18"/>
            <p:cNvSpPr/>
            <p:nvPr/>
          </p:nvSpPr>
          <p:spPr>
            <a:xfrm>
              <a:off x="3137875" y="3649275"/>
              <a:ext cx="0" cy="931650"/>
            </a:xfrm>
            <a:custGeom>
              <a:rect b="b" l="l" r="r" t="t"/>
              <a:pathLst>
                <a:path extrusionOk="0" fill="none" h="37266" w="0">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8"/>
            <p:cNvSpPr/>
            <p:nvPr/>
          </p:nvSpPr>
          <p:spPr>
            <a:xfrm>
              <a:off x="32928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8"/>
            <p:cNvSpPr/>
            <p:nvPr/>
          </p:nvSpPr>
          <p:spPr>
            <a:xfrm>
              <a:off x="3447900"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8"/>
            <p:cNvSpPr/>
            <p:nvPr/>
          </p:nvSpPr>
          <p:spPr>
            <a:xfrm>
              <a:off x="360292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8"/>
            <p:cNvSpPr/>
            <p:nvPr/>
          </p:nvSpPr>
          <p:spPr>
            <a:xfrm>
              <a:off x="37571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8"/>
            <p:cNvSpPr/>
            <p:nvPr/>
          </p:nvSpPr>
          <p:spPr>
            <a:xfrm>
              <a:off x="391067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8"/>
            <p:cNvSpPr/>
            <p:nvPr/>
          </p:nvSpPr>
          <p:spPr>
            <a:xfrm>
              <a:off x="2980575" y="44220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8"/>
            <p:cNvSpPr/>
            <p:nvPr/>
          </p:nvSpPr>
          <p:spPr>
            <a:xfrm>
              <a:off x="2980575" y="42670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8"/>
            <p:cNvSpPr/>
            <p:nvPr/>
          </p:nvSpPr>
          <p:spPr>
            <a:xfrm>
              <a:off x="2980575" y="41135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8"/>
            <p:cNvSpPr/>
            <p:nvPr/>
          </p:nvSpPr>
          <p:spPr>
            <a:xfrm>
              <a:off x="2980575" y="3958550"/>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8"/>
            <p:cNvSpPr/>
            <p:nvPr/>
          </p:nvSpPr>
          <p:spPr>
            <a:xfrm>
              <a:off x="2980575" y="380352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8"/>
            <p:cNvSpPr/>
            <p:nvPr/>
          </p:nvSpPr>
          <p:spPr>
            <a:xfrm>
              <a:off x="2980575" y="36492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 name="Google Shape;670;p18"/>
          <p:cNvGrpSpPr/>
          <p:nvPr/>
        </p:nvGrpSpPr>
        <p:grpSpPr>
          <a:xfrm>
            <a:off x="665175" y="1070974"/>
            <a:ext cx="2445115" cy="3641614"/>
            <a:chOff x="665175" y="1070974"/>
            <a:chExt cx="2445115" cy="3641614"/>
          </a:xfrm>
        </p:grpSpPr>
        <p:grpSp>
          <p:nvGrpSpPr>
            <p:cNvPr id="671" name="Google Shape;671;p18"/>
            <p:cNvGrpSpPr/>
            <p:nvPr/>
          </p:nvGrpSpPr>
          <p:grpSpPr>
            <a:xfrm>
              <a:off x="665175" y="1070974"/>
              <a:ext cx="2445115" cy="3641614"/>
              <a:chOff x="1763579" y="275413"/>
              <a:chExt cx="8940091" cy="3641614"/>
            </a:xfrm>
          </p:grpSpPr>
          <p:sp>
            <p:nvSpPr>
              <p:cNvPr id="672" name="Google Shape;672;p18"/>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673" name="Google Shape;673;p18"/>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674" name="Google Shape;674;p18"/>
              <p:cNvSpPr/>
              <p:nvPr/>
            </p:nvSpPr>
            <p:spPr>
              <a:xfrm>
                <a:off x="1876926" y="312964"/>
                <a:ext cx="8718853" cy="271476"/>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grpSp>
        <p:grpSp>
          <p:nvGrpSpPr>
            <p:cNvPr id="675" name="Google Shape;675;p18"/>
            <p:cNvGrpSpPr/>
            <p:nvPr/>
          </p:nvGrpSpPr>
          <p:grpSpPr>
            <a:xfrm>
              <a:off x="2316525" y="1145750"/>
              <a:ext cx="726325" cy="196476"/>
              <a:chOff x="8689262" y="361063"/>
              <a:chExt cx="726325" cy="196476"/>
            </a:xfrm>
          </p:grpSpPr>
          <p:sp>
            <p:nvSpPr>
              <p:cNvPr id="676" name="Google Shape;676;p18"/>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8"/>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8"/>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8"/>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 name="Google Shape;680;p18"/>
              <p:cNvGrpSpPr/>
              <p:nvPr/>
            </p:nvGrpSpPr>
            <p:grpSpPr>
              <a:xfrm>
                <a:off x="9250380" y="399391"/>
                <a:ext cx="137217" cy="129156"/>
                <a:chOff x="9250380" y="399391"/>
                <a:chExt cx="137217" cy="129156"/>
              </a:xfrm>
            </p:grpSpPr>
            <p:sp>
              <p:nvSpPr>
                <p:cNvPr id="681" name="Google Shape;681;p18"/>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8"/>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18"/>
              <p:cNvGrpSpPr/>
              <p:nvPr/>
            </p:nvGrpSpPr>
            <p:grpSpPr>
              <a:xfrm>
                <a:off x="8983820" y="394006"/>
                <a:ext cx="137217" cy="129279"/>
                <a:chOff x="8983820" y="394006"/>
                <a:chExt cx="137217" cy="129279"/>
              </a:xfrm>
            </p:grpSpPr>
            <p:sp>
              <p:nvSpPr>
                <p:cNvPr id="684" name="Google Shape;684;p18"/>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8"/>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86" name="Google Shape;686;p18"/>
          <p:cNvGrpSpPr/>
          <p:nvPr/>
        </p:nvGrpSpPr>
        <p:grpSpPr>
          <a:xfrm>
            <a:off x="3349437" y="1070974"/>
            <a:ext cx="2445115" cy="3641614"/>
            <a:chOff x="3349437" y="1070974"/>
            <a:chExt cx="2445115" cy="3641614"/>
          </a:xfrm>
        </p:grpSpPr>
        <p:grpSp>
          <p:nvGrpSpPr>
            <p:cNvPr id="687" name="Google Shape;687;p18"/>
            <p:cNvGrpSpPr/>
            <p:nvPr/>
          </p:nvGrpSpPr>
          <p:grpSpPr>
            <a:xfrm>
              <a:off x="3349437" y="1070974"/>
              <a:ext cx="2445115" cy="3641614"/>
              <a:chOff x="1763579" y="275413"/>
              <a:chExt cx="8940091" cy="3641614"/>
            </a:xfrm>
          </p:grpSpPr>
          <p:sp>
            <p:nvSpPr>
              <p:cNvPr id="688" name="Google Shape;688;p18"/>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689" name="Google Shape;689;p18"/>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690" name="Google Shape;690;p18"/>
              <p:cNvSpPr/>
              <p:nvPr/>
            </p:nvSpPr>
            <p:spPr>
              <a:xfrm>
                <a:off x="1876926" y="312964"/>
                <a:ext cx="8718853" cy="271476"/>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grpSp>
        <p:grpSp>
          <p:nvGrpSpPr>
            <p:cNvPr id="691" name="Google Shape;691;p18"/>
            <p:cNvGrpSpPr/>
            <p:nvPr/>
          </p:nvGrpSpPr>
          <p:grpSpPr>
            <a:xfrm>
              <a:off x="4985525" y="1145750"/>
              <a:ext cx="726325" cy="196476"/>
              <a:chOff x="8689262" y="361063"/>
              <a:chExt cx="726325" cy="196476"/>
            </a:xfrm>
          </p:grpSpPr>
          <p:sp>
            <p:nvSpPr>
              <p:cNvPr id="692" name="Google Shape;692;p18"/>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8"/>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8"/>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8"/>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 name="Google Shape;696;p18"/>
              <p:cNvGrpSpPr/>
              <p:nvPr/>
            </p:nvGrpSpPr>
            <p:grpSpPr>
              <a:xfrm>
                <a:off x="9250380" y="399391"/>
                <a:ext cx="137217" cy="129156"/>
                <a:chOff x="9250380" y="399391"/>
                <a:chExt cx="137217" cy="129156"/>
              </a:xfrm>
            </p:grpSpPr>
            <p:sp>
              <p:nvSpPr>
                <p:cNvPr id="697" name="Google Shape;697;p18"/>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8"/>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18"/>
              <p:cNvGrpSpPr/>
              <p:nvPr/>
            </p:nvGrpSpPr>
            <p:grpSpPr>
              <a:xfrm>
                <a:off x="8983820" y="394006"/>
                <a:ext cx="137217" cy="129279"/>
                <a:chOff x="8983820" y="394006"/>
                <a:chExt cx="137217" cy="129279"/>
              </a:xfrm>
            </p:grpSpPr>
            <p:sp>
              <p:nvSpPr>
                <p:cNvPr id="700" name="Google Shape;700;p18"/>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2" name="Google Shape;702;p18"/>
          <p:cNvGrpSpPr/>
          <p:nvPr/>
        </p:nvGrpSpPr>
        <p:grpSpPr>
          <a:xfrm>
            <a:off x="6033687" y="1070974"/>
            <a:ext cx="2445115" cy="3641614"/>
            <a:chOff x="6033687" y="1070974"/>
            <a:chExt cx="2445115" cy="3641614"/>
          </a:xfrm>
        </p:grpSpPr>
        <p:grpSp>
          <p:nvGrpSpPr>
            <p:cNvPr id="703" name="Google Shape;703;p18"/>
            <p:cNvGrpSpPr/>
            <p:nvPr/>
          </p:nvGrpSpPr>
          <p:grpSpPr>
            <a:xfrm>
              <a:off x="6033687" y="1070974"/>
              <a:ext cx="2445115" cy="3641614"/>
              <a:chOff x="1763579" y="275413"/>
              <a:chExt cx="8940091" cy="3641614"/>
            </a:xfrm>
          </p:grpSpPr>
          <p:sp>
            <p:nvSpPr>
              <p:cNvPr id="704" name="Google Shape;704;p18"/>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705" name="Google Shape;705;p18"/>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706" name="Google Shape;706;p18"/>
              <p:cNvSpPr/>
              <p:nvPr/>
            </p:nvSpPr>
            <p:spPr>
              <a:xfrm>
                <a:off x="1876926" y="312964"/>
                <a:ext cx="8718853" cy="271476"/>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grpSp>
        <p:grpSp>
          <p:nvGrpSpPr>
            <p:cNvPr id="707" name="Google Shape;707;p18"/>
            <p:cNvGrpSpPr/>
            <p:nvPr/>
          </p:nvGrpSpPr>
          <p:grpSpPr>
            <a:xfrm>
              <a:off x="7676900" y="1145750"/>
              <a:ext cx="726325" cy="196476"/>
              <a:chOff x="8689262" y="361063"/>
              <a:chExt cx="726325" cy="196476"/>
            </a:xfrm>
          </p:grpSpPr>
          <p:sp>
            <p:nvSpPr>
              <p:cNvPr id="708" name="Google Shape;708;p18"/>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8"/>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 name="Google Shape;712;p18"/>
              <p:cNvGrpSpPr/>
              <p:nvPr/>
            </p:nvGrpSpPr>
            <p:grpSpPr>
              <a:xfrm>
                <a:off x="9250380" y="399391"/>
                <a:ext cx="137217" cy="129156"/>
                <a:chOff x="9250380" y="399391"/>
                <a:chExt cx="137217" cy="129156"/>
              </a:xfrm>
            </p:grpSpPr>
            <p:sp>
              <p:nvSpPr>
                <p:cNvPr id="713" name="Google Shape;713;p18"/>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 name="Google Shape;715;p18"/>
              <p:cNvGrpSpPr/>
              <p:nvPr/>
            </p:nvGrpSpPr>
            <p:grpSpPr>
              <a:xfrm>
                <a:off x="8983820" y="394006"/>
                <a:ext cx="137217" cy="129279"/>
                <a:chOff x="8983820" y="394006"/>
                <a:chExt cx="137217" cy="129279"/>
              </a:xfrm>
            </p:grpSpPr>
            <p:sp>
              <p:nvSpPr>
                <p:cNvPr id="716" name="Google Shape;716;p18"/>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8" name="Google Shape;718;p18"/>
          <p:cNvGrpSpPr/>
          <p:nvPr/>
        </p:nvGrpSpPr>
        <p:grpSpPr>
          <a:xfrm>
            <a:off x="7025500" y="355975"/>
            <a:ext cx="1421653" cy="335929"/>
            <a:chOff x="6415900" y="203575"/>
            <a:chExt cx="1421653" cy="335929"/>
          </a:xfrm>
        </p:grpSpPr>
        <p:sp>
          <p:nvSpPr>
            <p:cNvPr id="719" name="Google Shape;719;p18"/>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8"/>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8"/>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8"/>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8"/>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8"/>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 name="Google Shape;725;p18"/>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726" name="Google Shape;726;p18"/>
          <p:cNvSpPr txBox="1"/>
          <p:nvPr>
            <p:ph idx="1" type="subTitle"/>
          </p:nvPr>
        </p:nvSpPr>
        <p:spPr>
          <a:xfrm>
            <a:off x="713225" y="3321537"/>
            <a:ext cx="2349000" cy="30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27" name="Google Shape;727;p18"/>
          <p:cNvSpPr txBox="1"/>
          <p:nvPr>
            <p:ph idx="2" type="subTitle"/>
          </p:nvPr>
        </p:nvSpPr>
        <p:spPr>
          <a:xfrm>
            <a:off x="3397504" y="3315296"/>
            <a:ext cx="2349000" cy="30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28" name="Google Shape;728;p18"/>
          <p:cNvSpPr txBox="1"/>
          <p:nvPr>
            <p:ph idx="3" type="subTitle"/>
          </p:nvPr>
        </p:nvSpPr>
        <p:spPr>
          <a:xfrm>
            <a:off x="713213" y="3760450"/>
            <a:ext cx="2349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29" name="Google Shape;729;p18"/>
          <p:cNvSpPr txBox="1"/>
          <p:nvPr>
            <p:ph idx="4" type="subTitle"/>
          </p:nvPr>
        </p:nvSpPr>
        <p:spPr>
          <a:xfrm>
            <a:off x="3397489" y="3751075"/>
            <a:ext cx="2349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30" name="Google Shape;730;p18"/>
          <p:cNvSpPr txBox="1"/>
          <p:nvPr>
            <p:ph hasCustomPrompt="1" idx="5" type="title"/>
          </p:nvPr>
        </p:nvSpPr>
        <p:spPr>
          <a:xfrm>
            <a:off x="713225" y="2710638"/>
            <a:ext cx="23490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3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731" name="Google Shape;731;p18"/>
          <p:cNvSpPr txBox="1"/>
          <p:nvPr>
            <p:ph hasCustomPrompt="1" idx="6" type="title"/>
          </p:nvPr>
        </p:nvSpPr>
        <p:spPr>
          <a:xfrm>
            <a:off x="3397488" y="2710638"/>
            <a:ext cx="23490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800"/>
              <a:buNone/>
              <a:defRPr sz="3000"/>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a:r>
              <a:t>xx%</a:t>
            </a:r>
          </a:p>
        </p:txBody>
      </p:sp>
      <p:sp>
        <p:nvSpPr>
          <p:cNvPr id="732" name="Google Shape;732;p18"/>
          <p:cNvSpPr txBox="1"/>
          <p:nvPr>
            <p:ph idx="7" type="subTitle"/>
          </p:nvPr>
        </p:nvSpPr>
        <p:spPr>
          <a:xfrm>
            <a:off x="6081771" y="3315296"/>
            <a:ext cx="2349000" cy="30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33" name="Google Shape;733;p18"/>
          <p:cNvSpPr txBox="1"/>
          <p:nvPr>
            <p:ph idx="8" type="subTitle"/>
          </p:nvPr>
        </p:nvSpPr>
        <p:spPr>
          <a:xfrm>
            <a:off x="6081750" y="3751075"/>
            <a:ext cx="2349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6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34" name="Google Shape;734;p18"/>
          <p:cNvSpPr txBox="1"/>
          <p:nvPr>
            <p:ph hasCustomPrompt="1" idx="9" type="title"/>
          </p:nvPr>
        </p:nvSpPr>
        <p:spPr>
          <a:xfrm>
            <a:off x="6081750" y="2710638"/>
            <a:ext cx="2349000" cy="4113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3"/>
              </a:buClr>
              <a:buSzPts val="1800"/>
              <a:buNone/>
              <a:defRPr sz="3000"/>
            </a:lvl1pPr>
            <a:lvl2pPr lvl="1" rtl="0" algn="ctr">
              <a:spcBef>
                <a:spcPts val="0"/>
              </a:spcBef>
              <a:spcAft>
                <a:spcPts val="0"/>
              </a:spcAft>
              <a:buClr>
                <a:schemeClr val="accent3"/>
              </a:buClr>
              <a:buSzPts val="1800"/>
              <a:buNone/>
              <a:defRPr sz="1800">
                <a:solidFill>
                  <a:schemeClr val="accent3"/>
                </a:solidFill>
              </a:defRPr>
            </a:lvl2pPr>
            <a:lvl3pPr lvl="2" rtl="0" algn="ctr">
              <a:spcBef>
                <a:spcPts val="0"/>
              </a:spcBef>
              <a:spcAft>
                <a:spcPts val="0"/>
              </a:spcAft>
              <a:buClr>
                <a:schemeClr val="accent3"/>
              </a:buClr>
              <a:buSzPts val="1800"/>
              <a:buNone/>
              <a:defRPr sz="1800">
                <a:solidFill>
                  <a:schemeClr val="accent3"/>
                </a:solidFill>
              </a:defRPr>
            </a:lvl3pPr>
            <a:lvl4pPr lvl="3" rtl="0" algn="ctr">
              <a:spcBef>
                <a:spcPts val="0"/>
              </a:spcBef>
              <a:spcAft>
                <a:spcPts val="0"/>
              </a:spcAft>
              <a:buClr>
                <a:schemeClr val="accent3"/>
              </a:buClr>
              <a:buSzPts val="1800"/>
              <a:buNone/>
              <a:defRPr sz="1800">
                <a:solidFill>
                  <a:schemeClr val="accent3"/>
                </a:solidFill>
              </a:defRPr>
            </a:lvl4pPr>
            <a:lvl5pPr lvl="4" rtl="0" algn="ctr">
              <a:spcBef>
                <a:spcPts val="0"/>
              </a:spcBef>
              <a:spcAft>
                <a:spcPts val="0"/>
              </a:spcAft>
              <a:buClr>
                <a:schemeClr val="accent3"/>
              </a:buClr>
              <a:buSzPts val="1800"/>
              <a:buNone/>
              <a:defRPr sz="1800">
                <a:solidFill>
                  <a:schemeClr val="accent3"/>
                </a:solidFill>
              </a:defRPr>
            </a:lvl5pPr>
            <a:lvl6pPr lvl="5" rtl="0" algn="ctr">
              <a:spcBef>
                <a:spcPts val="0"/>
              </a:spcBef>
              <a:spcAft>
                <a:spcPts val="0"/>
              </a:spcAft>
              <a:buClr>
                <a:schemeClr val="accent3"/>
              </a:buClr>
              <a:buSzPts val="1800"/>
              <a:buNone/>
              <a:defRPr sz="1800">
                <a:solidFill>
                  <a:schemeClr val="accent3"/>
                </a:solidFill>
              </a:defRPr>
            </a:lvl6pPr>
            <a:lvl7pPr lvl="6" rtl="0" algn="ctr">
              <a:spcBef>
                <a:spcPts val="0"/>
              </a:spcBef>
              <a:spcAft>
                <a:spcPts val="0"/>
              </a:spcAft>
              <a:buClr>
                <a:schemeClr val="accent3"/>
              </a:buClr>
              <a:buSzPts val="1800"/>
              <a:buNone/>
              <a:defRPr sz="1800">
                <a:solidFill>
                  <a:schemeClr val="accent3"/>
                </a:solidFill>
              </a:defRPr>
            </a:lvl7pPr>
            <a:lvl8pPr lvl="7" rtl="0" algn="ctr">
              <a:spcBef>
                <a:spcPts val="0"/>
              </a:spcBef>
              <a:spcAft>
                <a:spcPts val="0"/>
              </a:spcAft>
              <a:buClr>
                <a:schemeClr val="accent3"/>
              </a:buClr>
              <a:buSzPts val="1800"/>
              <a:buNone/>
              <a:defRPr sz="1800">
                <a:solidFill>
                  <a:schemeClr val="accent3"/>
                </a:solidFill>
              </a:defRPr>
            </a:lvl8pPr>
            <a:lvl9pPr lvl="8" rtl="0" algn="ctr">
              <a:spcBef>
                <a:spcPts val="0"/>
              </a:spcBef>
              <a:spcAft>
                <a:spcPts val="0"/>
              </a:spcAft>
              <a:buClr>
                <a:schemeClr val="accent3"/>
              </a:buClr>
              <a:buSzPts val="1800"/>
              <a:buNone/>
              <a:defRPr sz="1800">
                <a:solidFill>
                  <a:schemeClr val="accent3"/>
                </a:solidFill>
              </a:defRPr>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14">
    <p:bg>
      <p:bgPr>
        <a:solidFill>
          <a:schemeClr val="dk2"/>
        </a:solidFill>
      </p:bgPr>
    </p:bg>
    <p:spTree>
      <p:nvGrpSpPr>
        <p:cNvPr id="735" name="Shape 735"/>
        <p:cNvGrpSpPr/>
        <p:nvPr/>
      </p:nvGrpSpPr>
      <p:grpSpPr>
        <a:xfrm>
          <a:off x="0" y="0"/>
          <a:ext cx="0" cy="0"/>
          <a:chOff x="0" y="0"/>
          <a:chExt cx="0" cy="0"/>
        </a:xfrm>
      </p:grpSpPr>
      <p:grpSp>
        <p:nvGrpSpPr>
          <p:cNvPr id="736" name="Google Shape;736;p19"/>
          <p:cNvGrpSpPr/>
          <p:nvPr/>
        </p:nvGrpSpPr>
        <p:grpSpPr>
          <a:xfrm flipH="1">
            <a:off x="5458848" y="-8"/>
            <a:ext cx="3684221" cy="2466198"/>
            <a:chOff x="5010250" y="1493475"/>
            <a:chExt cx="1392900" cy="932400"/>
          </a:xfrm>
        </p:grpSpPr>
        <p:sp>
          <p:nvSpPr>
            <p:cNvPr id="737" name="Google Shape;737;p19"/>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9"/>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9"/>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9"/>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9"/>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9"/>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9"/>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19"/>
          <p:cNvGrpSpPr/>
          <p:nvPr/>
        </p:nvGrpSpPr>
        <p:grpSpPr>
          <a:xfrm>
            <a:off x="602625" y="696925"/>
            <a:ext cx="5578861" cy="3920764"/>
            <a:chOff x="500750" y="981375"/>
            <a:chExt cx="5578861" cy="3920764"/>
          </a:xfrm>
        </p:grpSpPr>
        <p:grpSp>
          <p:nvGrpSpPr>
            <p:cNvPr id="753" name="Google Shape;753;p19"/>
            <p:cNvGrpSpPr/>
            <p:nvPr/>
          </p:nvGrpSpPr>
          <p:grpSpPr>
            <a:xfrm>
              <a:off x="500750" y="981375"/>
              <a:ext cx="5578861" cy="3920764"/>
              <a:chOff x="713189" y="589536"/>
              <a:chExt cx="5283012" cy="4354953"/>
            </a:xfrm>
          </p:grpSpPr>
          <p:sp>
            <p:nvSpPr>
              <p:cNvPr id="754" name="Google Shape;754;p19"/>
              <p:cNvSpPr/>
              <p:nvPr/>
            </p:nvSpPr>
            <p:spPr>
              <a:xfrm>
                <a:off x="713189" y="589536"/>
                <a:ext cx="5283012" cy="4354953"/>
              </a:xfrm>
              <a:custGeom>
                <a:rect b="b" l="l" r="r" t="t"/>
                <a:pathLst>
                  <a:path extrusionOk="0" h="33892" w="43436">
                    <a:moveTo>
                      <a:pt x="0" y="1"/>
                    </a:moveTo>
                    <a:lnTo>
                      <a:pt x="0" y="33892"/>
                    </a:lnTo>
                    <a:lnTo>
                      <a:pt x="43436" y="33892"/>
                    </a:lnTo>
                    <a:lnTo>
                      <a:pt x="434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9"/>
              <p:cNvSpPr/>
              <p:nvPr/>
            </p:nvSpPr>
            <p:spPr>
              <a:xfrm>
                <a:off x="731513" y="950860"/>
                <a:ext cx="5244179" cy="3959440"/>
              </a:xfrm>
              <a:custGeom>
                <a:rect b="b" l="l" r="r" t="t"/>
                <a:pathLst>
                  <a:path extrusionOk="0" h="33132" w="42646">
                    <a:moveTo>
                      <a:pt x="0" y="0"/>
                    </a:moveTo>
                    <a:lnTo>
                      <a:pt x="0" y="33132"/>
                    </a:lnTo>
                    <a:lnTo>
                      <a:pt x="42645" y="33132"/>
                    </a:lnTo>
                    <a:lnTo>
                      <a:pt x="426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9"/>
              <p:cNvSpPr/>
              <p:nvPr/>
            </p:nvSpPr>
            <p:spPr>
              <a:xfrm>
                <a:off x="731511" y="620536"/>
                <a:ext cx="5244179" cy="301526"/>
              </a:xfrm>
              <a:custGeom>
                <a:rect b="b" l="l" r="r" t="t"/>
                <a:pathLst>
                  <a:path extrusionOk="0" h="2707" w="42646">
                    <a:moveTo>
                      <a:pt x="0" y="1"/>
                    </a:moveTo>
                    <a:lnTo>
                      <a:pt x="0" y="2706"/>
                    </a:lnTo>
                    <a:lnTo>
                      <a:pt x="42645" y="2706"/>
                    </a:lnTo>
                    <a:lnTo>
                      <a:pt x="42645" y="1"/>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 name="Google Shape;757;p19"/>
            <p:cNvGrpSpPr/>
            <p:nvPr/>
          </p:nvGrpSpPr>
          <p:grpSpPr>
            <a:xfrm>
              <a:off x="5270677" y="1048484"/>
              <a:ext cx="744266" cy="193054"/>
              <a:chOff x="4377463" y="703541"/>
              <a:chExt cx="893799" cy="246305"/>
            </a:xfrm>
          </p:grpSpPr>
          <p:sp>
            <p:nvSpPr>
              <p:cNvPr id="758" name="Google Shape;758;p19"/>
              <p:cNvSpPr/>
              <p:nvPr/>
            </p:nvSpPr>
            <p:spPr>
              <a:xfrm>
                <a:off x="5024947" y="703541"/>
                <a:ext cx="246314" cy="246305"/>
              </a:xfrm>
              <a:custGeom>
                <a:rect b="b" l="l" r="r" t="t"/>
                <a:pathLst>
                  <a:path extrusionOk="0" fill="none" h="1977" w="1977">
                    <a:moveTo>
                      <a:pt x="1" y="1"/>
                    </a:moveTo>
                    <a:lnTo>
                      <a:pt x="1977" y="1"/>
                    </a:lnTo>
                    <a:lnTo>
                      <a:pt x="1977" y="1976"/>
                    </a:lnTo>
                    <a:lnTo>
                      <a:pt x="1"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9"/>
              <p:cNvSpPr/>
              <p:nvPr/>
            </p:nvSpPr>
            <p:spPr>
              <a:xfrm>
                <a:off x="5066684" y="737678"/>
                <a:ext cx="174301" cy="174294"/>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9"/>
              <p:cNvSpPr/>
              <p:nvPr/>
            </p:nvSpPr>
            <p:spPr>
              <a:xfrm>
                <a:off x="5066684" y="737678"/>
                <a:ext cx="174301" cy="174294"/>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9"/>
              <p:cNvSpPr/>
              <p:nvPr/>
            </p:nvSpPr>
            <p:spPr>
              <a:xfrm>
                <a:off x="4703136" y="703541"/>
                <a:ext cx="246314" cy="246305"/>
              </a:xfrm>
              <a:custGeom>
                <a:rect b="b" l="l" r="r" t="t"/>
                <a:pathLst>
                  <a:path extrusionOk="0" fill="none" h="1977" w="1977">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9"/>
              <p:cNvSpPr/>
              <p:nvPr/>
            </p:nvSpPr>
            <p:spPr>
              <a:xfrm>
                <a:off x="4752349" y="752753"/>
                <a:ext cx="147764" cy="147882"/>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9"/>
              <p:cNvSpPr/>
              <p:nvPr/>
            </p:nvSpPr>
            <p:spPr>
              <a:xfrm>
                <a:off x="4752349" y="790627"/>
                <a:ext cx="147764" cy="125"/>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9"/>
              <p:cNvSpPr/>
              <p:nvPr/>
            </p:nvSpPr>
            <p:spPr>
              <a:xfrm>
                <a:off x="4377463" y="703541"/>
                <a:ext cx="246190" cy="246305"/>
              </a:xfrm>
              <a:custGeom>
                <a:rect b="b" l="l" r="r" t="t"/>
                <a:pathLst>
                  <a:path extrusionOk="0" fill="none" h="1977" w="1976">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9"/>
              <p:cNvSpPr/>
              <p:nvPr/>
            </p:nvSpPr>
            <p:spPr>
              <a:xfrm>
                <a:off x="4419076" y="900513"/>
                <a:ext cx="162964" cy="125"/>
              </a:xfrm>
              <a:custGeom>
                <a:rect b="b" l="l" r="r" t="t"/>
                <a:pathLst>
                  <a:path extrusionOk="0" fill="none" h="1" w="1308">
                    <a:moveTo>
                      <a:pt x="1" y="0"/>
                    </a:moveTo>
                    <a:lnTo>
                      <a:pt x="130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6" name="Google Shape;766;p19"/>
          <p:cNvSpPr/>
          <p:nvPr/>
        </p:nvSpPr>
        <p:spPr>
          <a:xfrm>
            <a:off x="-2000" y="329200"/>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9"/>
          <p:cNvSpPr txBox="1"/>
          <p:nvPr>
            <p:ph idx="1" type="subTitle"/>
          </p:nvPr>
        </p:nvSpPr>
        <p:spPr>
          <a:xfrm>
            <a:off x="1593850" y="1774597"/>
            <a:ext cx="3596400" cy="36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500"/>
              <a:buNone/>
              <a:defRPr sz="1600">
                <a:solidFill>
                  <a:schemeClr val="lt1"/>
                </a:solidFill>
              </a:defRPr>
            </a:lvl1pPr>
            <a:lvl2pPr lvl="1" rtl="0" algn="r">
              <a:spcBef>
                <a:spcPts val="0"/>
              </a:spcBef>
              <a:spcAft>
                <a:spcPts val="0"/>
              </a:spcAft>
              <a:buClr>
                <a:schemeClr val="dk1"/>
              </a:buClr>
              <a:buSzPts val="1500"/>
              <a:buNone/>
              <a:defRPr sz="1500">
                <a:solidFill>
                  <a:schemeClr val="dk1"/>
                </a:solidFill>
              </a:defRPr>
            </a:lvl2pPr>
            <a:lvl3pPr lvl="2" rtl="0" algn="r">
              <a:spcBef>
                <a:spcPts val="0"/>
              </a:spcBef>
              <a:spcAft>
                <a:spcPts val="0"/>
              </a:spcAft>
              <a:buClr>
                <a:schemeClr val="dk1"/>
              </a:buClr>
              <a:buSzPts val="1500"/>
              <a:buNone/>
              <a:defRPr sz="1500">
                <a:solidFill>
                  <a:schemeClr val="dk1"/>
                </a:solidFill>
              </a:defRPr>
            </a:lvl3pPr>
            <a:lvl4pPr lvl="3" rtl="0" algn="r">
              <a:spcBef>
                <a:spcPts val="0"/>
              </a:spcBef>
              <a:spcAft>
                <a:spcPts val="0"/>
              </a:spcAft>
              <a:buClr>
                <a:schemeClr val="dk1"/>
              </a:buClr>
              <a:buSzPts val="1500"/>
              <a:buNone/>
              <a:defRPr sz="1500">
                <a:solidFill>
                  <a:schemeClr val="dk1"/>
                </a:solidFill>
              </a:defRPr>
            </a:lvl4pPr>
            <a:lvl5pPr lvl="4" rtl="0" algn="r">
              <a:spcBef>
                <a:spcPts val="0"/>
              </a:spcBef>
              <a:spcAft>
                <a:spcPts val="0"/>
              </a:spcAft>
              <a:buClr>
                <a:schemeClr val="dk1"/>
              </a:buClr>
              <a:buSzPts val="1500"/>
              <a:buNone/>
              <a:defRPr sz="1500">
                <a:solidFill>
                  <a:schemeClr val="dk1"/>
                </a:solidFill>
              </a:defRPr>
            </a:lvl5pPr>
            <a:lvl6pPr lvl="5" rtl="0" algn="r">
              <a:spcBef>
                <a:spcPts val="0"/>
              </a:spcBef>
              <a:spcAft>
                <a:spcPts val="0"/>
              </a:spcAft>
              <a:buClr>
                <a:schemeClr val="dk1"/>
              </a:buClr>
              <a:buSzPts val="1500"/>
              <a:buNone/>
              <a:defRPr sz="1500">
                <a:solidFill>
                  <a:schemeClr val="dk1"/>
                </a:solidFill>
              </a:defRPr>
            </a:lvl6pPr>
            <a:lvl7pPr lvl="6" rtl="0" algn="r">
              <a:spcBef>
                <a:spcPts val="0"/>
              </a:spcBef>
              <a:spcAft>
                <a:spcPts val="0"/>
              </a:spcAft>
              <a:buClr>
                <a:schemeClr val="dk1"/>
              </a:buClr>
              <a:buSzPts val="1500"/>
              <a:buNone/>
              <a:defRPr sz="1500">
                <a:solidFill>
                  <a:schemeClr val="dk1"/>
                </a:solidFill>
              </a:defRPr>
            </a:lvl7pPr>
            <a:lvl8pPr lvl="7" rtl="0" algn="r">
              <a:spcBef>
                <a:spcPts val="0"/>
              </a:spcBef>
              <a:spcAft>
                <a:spcPts val="0"/>
              </a:spcAft>
              <a:buClr>
                <a:schemeClr val="dk1"/>
              </a:buClr>
              <a:buSzPts val="1500"/>
              <a:buNone/>
              <a:defRPr sz="1500">
                <a:solidFill>
                  <a:schemeClr val="dk1"/>
                </a:solidFill>
              </a:defRPr>
            </a:lvl8pPr>
            <a:lvl9pPr lvl="8" rtl="0" algn="r">
              <a:spcBef>
                <a:spcPts val="0"/>
              </a:spcBef>
              <a:spcAft>
                <a:spcPts val="0"/>
              </a:spcAft>
              <a:buClr>
                <a:schemeClr val="dk1"/>
              </a:buClr>
              <a:buSzPts val="1500"/>
              <a:buNone/>
              <a:defRPr sz="1500">
                <a:solidFill>
                  <a:schemeClr val="dk1"/>
                </a:solidFill>
              </a:defRPr>
            </a:lvl9pPr>
          </a:lstStyle>
          <a:p/>
        </p:txBody>
      </p:sp>
      <p:sp>
        <p:nvSpPr>
          <p:cNvPr id="768" name="Google Shape;768;p19"/>
          <p:cNvSpPr txBox="1"/>
          <p:nvPr>
            <p:ph hasCustomPrompt="1" type="title"/>
          </p:nvPr>
        </p:nvSpPr>
        <p:spPr>
          <a:xfrm>
            <a:off x="1593850" y="1094588"/>
            <a:ext cx="3596400" cy="61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4600">
                <a:solidFill>
                  <a:schemeClr val="lt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769" name="Google Shape;769;p19"/>
          <p:cNvSpPr txBox="1"/>
          <p:nvPr>
            <p:ph idx="2" type="subTitle"/>
          </p:nvPr>
        </p:nvSpPr>
        <p:spPr>
          <a:xfrm>
            <a:off x="1593850" y="2908122"/>
            <a:ext cx="3596400" cy="36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500"/>
              <a:buNone/>
              <a:defRPr sz="1600">
                <a:solidFill>
                  <a:schemeClr val="lt1"/>
                </a:solidFill>
              </a:defRPr>
            </a:lvl1pPr>
            <a:lvl2pPr lvl="1" rtl="0" algn="r">
              <a:spcBef>
                <a:spcPts val="0"/>
              </a:spcBef>
              <a:spcAft>
                <a:spcPts val="0"/>
              </a:spcAft>
              <a:buClr>
                <a:schemeClr val="dk1"/>
              </a:buClr>
              <a:buSzPts val="1500"/>
              <a:buNone/>
              <a:defRPr sz="1500">
                <a:solidFill>
                  <a:schemeClr val="dk1"/>
                </a:solidFill>
              </a:defRPr>
            </a:lvl2pPr>
            <a:lvl3pPr lvl="2" rtl="0" algn="r">
              <a:spcBef>
                <a:spcPts val="0"/>
              </a:spcBef>
              <a:spcAft>
                <a:spcPts val="0"/>
              </a:spcAft>
              <a:buClr>
                <a:schemeClr val="dk1"/>
              </a:buClr>
              <a:buSzPts val="1500"/>
              <a:buNone/>
              <a:defRPr sz="1500">
                <a:solidFill>
                  <a:schemeClr val="dk1"/>
                </a:solidFill>
              </a:defRPr>
            </a:lvl3pPr>
            <a:lvl4pPr lvl="3" rtl="0" algn="r">
              <a:spcBef>
                <a:spcPts val="0"/>
              </a:spcBef>
              <a:spcAft>
                <a:spcPts val="0"/>
              </a:spcAft>
              <a:buClr>
                <a:schemeClr val="dk1"/>
              </a:buClr>
              <a:buSzPts val="1500"/>
              <a:buNone/>
              <a:defRPr sz="1500">
                <a:solidFill>
                  <a:schemeClr val="dk1"/>
                </a:solidFill>
              </a:defRPr>
            </a:lvl4pPr>
            <a:lvl5pPr lvl="4" rtl="0" algn="r">
              <a:spcBef>
                <a:spcPts val="0"/>
              </a:spcBef>
              <a:spcAft>
                <a:spcPts val="0"/>
              </a:spcAft>
              <a:buClr>
                <a:schemeClr val="dk1"/>
              </a:buClr>
              <a:buSzPts val="1500"/>
              <a:buNone/>
              <a:defRPr sz="1500">
                <a:solidFill>
                  <a:schemeClr val="dk1"/>
                </a:solidFill>
              </a:defRPr>
            </a:lvl5pPr>
            <a:lvl6pPr lvl="5" rtl="0" algn="r">
              <a:spcBef>
                <a:spcPts val="0"/>
              </a:spcBef>
              <a:spcAft>
                <a:spcPts val="0"/>
              </a:spcAft>
              <a:buClr>
                <a:schemeClr val="dk1"/>
              </a:buClr>
              <a:buSzPts val="1500"/>
              <a:buNone/>
              <a:defRPr sz="1500">
                <a:solidFill>
                  <a:schemeClr val="dk1"/>
                </a:solidFill>
              </a:defRPr>
            </a:lvl6pPr>
            <a:lvl7pPr lvl="6" rtl="0" algn="r">
              <a:spcBef>
                <a:spcPts val="0"/>
              </a:spcBef>
              <a:spcAft>
                <a:spcPts val="0"/>
              </a:spcAft>
              <a:buClr>
                <a:schemeClr val="dk1"/>
              </a:buClr>
              <a:buSzPts val="1500"/>
              <a:buNone/>
              <a:defRPr sz="1500">
                <a:solidFill>
                  <a:schemeClr val="dk1"/>
                </a:solidFill>
              </a:defRPr>
            </a:lvl7pPr>
            <a:lvl8pPr lvl="7" rtl="0" algn="r">
              <a:spcBef>
                <a:spcPts val="0"/>
              </a:spcBef>
              <a:spcAft>
                <a:spcPts val="0"/>
              </a:spcAft>
              <a:buClr>
                <a:schemeClr val="dk1"/>
              </a:buClr>
              <a:buSzPts val="1500"/>
              <a:buNone/>
              <a:defRPr sz="1500">
                <a:solidFill>
                  <a:schemeClr val="dk1"/>
                </a:solidFill>
              </a:defRPr>
            </a:lvl8pPr>
            <a:lvl9pPr lvl="8" rtl="0" algn="r">
              <a:spcBef>
                <a:spcPts val="0"/>
              </a:spcBef>
              <a:spcAft>
                <a:spcPts val="0"/>
              </a:spcAft>
              <a:buClr>
                <a:schemeClr val="dk1"/>
              </a:buClr>
              <a:buSzPts val="1500"/>
              <a:buNone/>
              <a:defRPr sz="1500">
                <a:solidFill>
                  <a:schemeClr val="dk1"/>
                </a:solidFill>
              </a:defRPr>
            </a:lvl9pPr>
          </a:lstStyle>
          <a:p/>
        </p:txBody>
      </p:sp>
      <p:sp>
        <p:nvSpPr>
          <p:cNvPr id="770" name="Google Shape;770;p19"/>
          <p:cNvSpPr txBox="1"/>
          <p:nvPr>
            <p:ph hasCustomPrompt="1" idx="3" type="title"/>
          </p:nvPr>
        </p:nvSpPr>
        <p:spPr>
          <a:xfrm>
            <a:off x="1593850" y="2228082"/>
            <a:ext cx="3596400" cy="61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4600">
                <a:solidFill>
                  <a:schemeClr val="lt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
        <p:nvSpPr>
          <p:cNvPr id="771" name="Google Shape;771;p19"/>
          <p:cNvSpPr txBox="1"/>
          <p:nvPr>
            <p:ph idx="4" type="subTitle"/>
          </p:nvPr>
        </p:nvSpPr>
        <p:spPr>
          <a:xfrm>
            <a:off x="1593850" y="4041623"/>
            <a:ext cx="3596400" cy="36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500"/>
              <a:buNone/>
              <a:defRPr sz="1600">
                <a:solidFill>
                  <a:schemeClr val="lt1"/>
                </a:solidFill>
              </a:defRPr>
            </a:lvl1pPr>
            <a:lvl2pPr lvl="1" rtl="0" algn="r">
              <a:spcBef>
                <a:spcPts val="0"/>
              </a:spcBef>
              <a:spcAft>
                <a:spcPts val="0"/>
              </a:spcAft>
              <a:buClr>
                <a:schemeClr val="dk1"/>
              </a:buClr>
              <a:buSzPts val="1500"/>
              <a:buNone/>
              <a:defRPr sz="1500">
                <a:solidFill>
                  <a:schemeClr val="dk1"/>
                </a:solidFill>
              </a:defRPr>
            </a:lvl2pPr>
            <a:lvl3pPr lvl="2" rtl="0" algn="r">
              <a:spcBef>
                <a:spcPts val="0"/>
              </a:spcBef>
              <a:spcAft>
                <a:spcPts val="0"/>
              </a:spcAft>
              <a:buClr>
                <a:schemeClr val="dk1"/>
              </a:buClr>
              <a:buSzPts val="1500"/>
              <a:buNone/>
              <a:defRPr sz="1500">
                <a:solidFill>
                  <a:schemeClr val="dk1"/>
                </a:solidFill>
              </a:defRPr>
            </a:lvl3pPr>
            <a:lvl4pPr lvl="3" rtl="0" algn="r">
              <a:spcBef>
                <a:spcPts val="0"/>
              </a:spcBef>
              <a:spcAft>
                <a:spcPts val="0"/>
              </a:spcAft>
              <a:buClr>
                <a:schemeClr val="dk1"/>
              </a:buClr>
              <a:buSzPts val="1500"/>
              <a:buNone/>
              <a:defRPr sz="1500">
                <a:solidFill>
                  <a:schemeClr val="dk1"/>
                </a:solidFill>
              </a:defRPr>
            </a:lvl4pPr>
            <a:lvl5pPr lvl="4" rtl="0" algn="r">
              <a:spcBef>
                <a:spcPts val="0"/>
              </a:spcBef>
              <a:spcAft>
                <a:spcPts val="0"/>
              </a:spcAft>
              <a:buClr>
                <a:schemeClr val="dk1"/>
              </a:buClr>
              <a:buSzPts val="1500"/>
              <a:buNone/>
              <a:defRPr sz="1500">
                <a:solidFill>
                  <a:schemeClr val="dk1"/>
                </a:solidFill>
              </a:defRPr>
            </a:lvl5pPr>
            <a:lvl6pPr lvl="5" rtl="0" algn="r">
              <a:spcBef>
                <a:spcPts val="0"/>
              </a:spcBef>
              <a:spcAft>
                <a:spcPts val="0"/>
              </a:spcAft>
              <a:buClr>
                <a:schemeClr val="dk1"/>
              </a:buClr>
              <a:buSzPts val="1500"/>
              <a:buNone/>
              <a:defRPr sz="1500">
                <a:solidFill>
                  <a:schemeClr val="dk1"/>
                </a:solidFill>
              </a:defRPr>
            </a:lvl6pPr>
            <a:lvl7pPr lvl="6" rtl="0" algn="r">
              <a:spcBef>
                <a:spcPts val="0"/>
              </a:spcBef>
              <a:spcAft>
                <a:spcPts val="0"/>
              </a:spcAft>
              <a:buClr>
                <a:schemeClr val="dk1"/>
              </a:buClr>
              <a:buSzPts val="1500"/>
              <a:buNone/>
              <a:defRPr sz="1500">
                <a:solidFill>
                  <a:schemeClr val="dk1"/>
                </a:solidFill>
              </a:defRPr>
            </a:lvl7pPr>
            <a:lvl8pPr lvl="7" rtl="0" algn="r">
              <a:spcBef>
                <a:spcPts val="0"/>
              </a:spcBef>
              <a:spcAft>
                <a:spcPts val="0"/>
              </a:spcAft>
              <a:buClr>
                <a:schemeClr val="dk1"/>
              </a:buClr>
              <a:buSzPts val="1500"/>
              <a:buNone/>
              <a:defRPr sz="1500">
                <a:solidFill>
                  <a:schemeClr val="dk1"/>
                </a:solidFill>
              </a:defRPr>
            </a:lvl8pPr>
            <a:lvl9pPr lvl="8" rtl="0" algn="r">
              <a:spcBef>
                <a:spcPts val="0"/>
              </a:spcBef>
              <a:spcAft>
                <a:spcPts val="0"/>
              </a:spcAft>
              <a:buClr>
                <a:schemeClr val="dk1"/>
              </a:buClr>
              <a:buSzPts val="1500"/>
              <a:buNone/>
              <a:defRPr sz="1500">
                <a:solidFill>
                  <a:schemeClr val="dk1"/>
                </a:solidFill>
              </a:defRPr>
            </a:lvl9pPr>
          </a:lstStyle>
          <a:p/>
        </p:txBody>
      </p:sp>
      <p:sp>
        <p:nvSpPr>
          <p:cNvPr id="772" name="Google Shape;772;p19"/>
          <p:cNvSpPr txBox="1"/>
          <p:nvPr>
            <p:ph hasCustomPrompt="1" idx="5" type="title"/>
          </p:nvPr>
        </p:nvSpPr>
        <p:spPr>
          <a:xfrm>
            <a:off x="1593850" y="3361563"/>
            <a:ext cx="3596400" cy="61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4600">
                <a:solidFill>
                  <a:schemeClr val="lt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5">
    <p:bg>
      <p:bgPr>
        <a:solidFill>
          <a:schemeClr val="dk2"/>
        </a:solidFill>
      </p:bgPr>
    </p:bg>
    <p:spTree>
      <p:nvGrpSpPr>
        <p:cNvPr id="773" name="Shape 773"/>
        <p:cNvGrpSpPr/>
        <p:nvPr/>
      </p:nvGrpSpPr>
      <p:grpSpPr>
        <a:xfrm>
          <a:off x="0" y="0"/>
          <a:ext cx="0" cy="0"/>
          <a:chOff x="0" y="0"/>
          <a:chExt cx="0" cy="0"/>
        </a:xfrm>
      </p:grpSpPr>
      <p:sp>
        <p:nvSpPr>
          <p:cNvPr id="774" name="Google Shape;774;p20"/>
          <p:cNvSpPr/>
          <p:nvPr/>
        </p:nvSpPr>
        <p:spPr>
          <a:xfrm>
            <a:off x="6568050" y="729329"/>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 name="Google Shape;775;p20"/>
          <p:cNvGrpSpPr/>
          <p:nvPr/>
        </p:nvGrpSpPr>
        <p:grpSpPr>
          <a:xfrm flipH="1" rot="10800000">
            <a:off x="2" y="6031"/>
            <a:ext cx="1965129" cy="1965129"/>
            <a:chOff x="2980575" y="3649275"/>
            <a:chExt cx="931650" cy="931650"/>
          </a:xfrm>
        </p:grpSpPr>
        <p:sp>
          <p:nvSpPr>
            <p:cNvPr id="776" name="Google Shape;776;p20"/>
            <p:cNvSpPr/>
            <p:nvPr/>
          </p:nvSpPr>
          <p:spPr>
            <a:xfrm>
              <a:off x="3137875" y="3649275"/>
              <a:ext cx="0" cy="931650"/>
            </a:xfrm>
            <a:custGeom>
              <a:rect b="b" l="l" r="r" t="t"/>
              <a:pathLst>
                <a:path extrusionOk="0" fill="none" h="37266" w="0">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a:off x="32928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a:off x="3447900"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a:off x="360292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a:off x="37571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a:off x="391067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a:off x="2980575" y="44220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a:off x="2980575" y="42670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0"/>
            <p:cNvSpPr/>
            <p:nvPr/>
          </p:nvSpPr>
          <p:spPr>
            <a:xfrm>
              <a:off x="2980575" y="41135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0"/>
            <p:cNvSpPr/>
            <p:nvPr/>
          </p:nvSpPr>
          <p:spPr>
            <a:xfrm>
              <a:off x="2980575" y="3958550"/>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0"/>
            <p:cNvSpPr/>
            <p:nvPr/>
          </p:nvSpPr>
          <p:spPr>
            <a:xfrm>
              <a:off x="2980575" y="380352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0"/>
            <p:cNvSpPr/>
            <p:nvPr/>
          </p:nvSpPr>
          <p:spPr>
            <a:xfrm>
              <a:off x="2980575" y="36492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 name="Google Shape;788;p20"/>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9223EE"/>
            </a:gs>
            <a:gs pos="100000">
              <a:schemeClr val="accent1"/>
            </a:gs>
          </a:gsLst>
          <a:lin ang="18900732" scaled="0"/>
        </a:gradFill>
      </p:bgPr>
    </p:bg>
    <p:spTree>
      <p:nvGrpSpPr>
        <p:cNvPr id="67" name="Shape 67"/>
        <p:cNvGrpSpPr/>
        <p:nvPr/>
      </p:nvGrpSpPr>
      <p:grpSpPr>
        <a:xfrm>
          <a:off x="0" y="0"/>
          <a:ext cx="0" cy="0"/>
          <a:chOff x="0" y="0"/>
          <a:chExt cx="0" cy="0"/>
        </a:xfrm>
      </p:grpSpPr>
      <p:sp>
        <p:nvSpPr>
          <p:cNvPr id="68" name="Google Shape;68;p3"/>
          <p:cNvSpPr/>
          <p:nvPr/>
        </p:nvSpPr>
        <p:spPr>
          <a:xfrm>
            <a:off x="173200" y="2602600"/>
            <a:ext cx="2015113" cy="2015113"/>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3"/>
          <p:cNvGrpSpPr/>
          <p:nvPr/>
        </p:nvGrpSpPr>
        <p:grpSpPr>
          <a:xfrm rot="10800000">
            <a:off x="7178877" y="6031"/>
            <a:ext cx="1965129" cy="1965129"/>
            <a:chOff x="2980575" y="3649275"/>
            <a:chExt cx="931650" cy="931650"/>
          </a:xfrm>
        </p:grpSpPr>
        <p:sp>
          <p:nvSpPr>
            <p:cNvPr id="70" name="Google Shape;70;p3"/>
            <p:cNvSpPr/>
            <p:nvPr/>
          </p:nvSpPr>
          <p:spPr>
            <a:xfrm>
              <a:off x="3137875" y="3649275"/>
              <a:ext cx="0" cy="931650"/>
            </a:xfrm>
            <a:custGeom>
              <a:rect b="b" l="l" r="r" t="t"/>
              <a:pathLst>
                <a:path extrusionOk="0" fill="none" h="37266" w="0">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32928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3447900"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360292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37571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391067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2980575" y="44220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2980575" y="42670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2980575" y="41135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2980575" y="3958550"/>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2980575" y="380352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2980575" y="36492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3"/>
          <p:cNvGrpSpPr/>
          <p:nvPr/>
        </p:nvGrpSpPr>
        <p:grpSpPr>
          <a:xfrm>
            <a:off x="145819" y="204148"/>
            <a:ext cx="8767240" cy="4665910"/>
            <a:chOff x="145819" y="204148"/>
            <a:chExt cx="8767240" cy="4665910"/>
          </a:xfrm>
        </p:grpSpPr>
        <p:sp>
          <p:nvSpPr>
            <p:cNvPr id="83" name="Google Shape;83;p3"/>
            <p:cNvSpPr/>
            <p:nvPr/>
          </p:nvSpPr>
          <p:spPr>
            <a:xfrm>
              <a:off x="5342339" y="4475875"/>
              <a:ext cx="29186" cy="21985"/>
            </a:xfrm>
            <a:custGeom>
              <a:rect b="b" l="l" r="r" t="t"/>
              <a:pathLst>
                <a:path extrusionOk="0" h="458" w="608">
                  <a:moveTo>
                    <a:pt x="277" y="1"/>
                  </a:moveTo>
                  <a:cubicBezTo>
                    <a:pt x="0" y="1"/>
                    <a:pt x="9" y="458"/>
                    <a:pt x="304" y="458"/>
                  </a:cubicBezTo>
                  <a:cubicBezTo>
                    <a:pt x="608" y="458"/>
                    <a:pt x="608" y="2"/>
                    <a:pt x="304" y="2"/>
                  </a:cubicBezTo>
                  <a:cubicBezTo>
                    <a:pt x="295" y="1"/>
                    <a:pt x="286"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2114297" y="41387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3825954" y="4010136"/>
              <a:ext cx="29234" cy="21985"/>
            </a:xfrm>
            <a:custGeom>
              <a:rect b="b" l="l" r="r" t="t"/>
              <a:pathLst>
                <a:path extrusionOk="0" h="458" w="609">
                  <a:moveTo>
                    <a:pt x="278" y="0"/>
                  </a:moveTo>
                  <a:cubicBezTo>
                    <a:pt x="1" y="0"/>
                    <a:pt x="10" y="458"/>
                    <a:pt x="305" y="458"/>
                  </a:cubicBezTo>
                  <a:cubicBezTo>
                    <a:pt x="609" y="458"/>
                    <a:pt x="609" y="2"/>
                    <a:pt x="305" y="2"/>
                  </a:cubicBezTo>
                  <a:cubicBezTo>
                    <a:pt x="295" y="1"/>
                    <a:pt x="287" y="0"/>
                    <a:pt x="2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2854175" y="44990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4968026" y="43209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8244241" y="4848073"/>
              <a:ext cx="29186" cy="21985"/>
            </a:xfrm>
            <a:custGeom>
              <a:rect b="b" l="l" r="r" t="t"/>
              <a:pathLst>
                <a:path extrusionOk="0" h="458" w="608">
                  <a:moveTo>
                    <a:pt x="277" y="1"/>
                  </a:moveTo>
                  <a:cubicBezTo>
                    <a:pt x="0" y="1"/>
                    <a:pt x="9" y="458"/>
                    <a:pt x="304" y="458"/>
                  </a:cubicBezTo>
                  <a:cubicBezTo>
                    <a:pt x="608" y="458"/>
                    <a:pt x="608" y="2"/>
                    <a:pt x="304" y="2"/>
                  </a:cubicBezTo>
                  <a:cubicBezTo>
                    <a:pt x="295" y="1"/>
                    <a:pt x="286"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rot="1189105">
              <a:off x="302622" y="1714693"/>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rot="1189105">
              <a:off x="698610" y="2151576"/>
              <a:ext cx="29234" cy="23378"/>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rot="1189105">
              <a:off x="148672" y="3534687"/>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7791997" y="23003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8420700" y="34030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8847951" y="27821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7834372" y="1636704"/>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6720550" y="670460"/>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8883825" y="40345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7887301" y="417346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4257725" y="2041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 name="Google Shape;100;p3"/>
          <p:cNvGrpSpPr/>
          <p:nvPr/>
        </p:nvGrpSpPr>
        <p:grpSpPr>
          <a:xfrm>
            <a:off x="810700" y="341350"/>
            <a:ext cx="5538199" cy="3481386"/>
            <a:chOff x="810700" y="341350"/>
            <a:chExt cx="5538199" cy="3481386"/>
          </a:xfrm>
        </p:grpSpPr>
        <p:sp>
          <p:nvSpPr>
            <p:cNvPr id="101" name="Google Shape;101;p3"/>
            <p:cNvSpPr/>
            <p:nvPr/>
          </p:nvSpPr>
          <p:spPr>
            <a:xfrm>
              <a:off x="810700" y="341350"/>
              <a:ext cx="5538199" cy="3481386"/>
            </a:xfrm>
            <a:custGeom>
              <a:rect b="b" l="l" r="r" t="t"/>
              <a:pathLst>
                <a:path extrusionOk="0" h="33892" w="43436">
                  <a:moveTo>
                    <a:pt x="0" y="1"/>
                  </a:moveTo>
                  <a:lnTo>
                    <a:pt x="0" y="33892"/>
                  </a:lnTo>
                  <a:lnTo>
                    <a:pt x="43436" y="33892"/>
                  </a:lnTo>
                  <a:lnTo>
                    <a:pt x="434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857238" y="378843"/>
              <a:ext cx="5437472" cy="3403319"/>
            </a:xfrm>
            <a:custGeom>
              <a:rect b="b" l="l" r="r" t="t"/>
              <a:pathLst>
                <a:path extrusionOk="0" h="33132" w="42646">
                  <a:moveTo>
                    <a:pt x="0" y="0"/>
                  </a:moveTo>
                  <a:lnTo>
                    <a:pt x="0" y="33132"/>
                  </a:lnTo>
                  <a:lnTo>
                    <a:pt x="42645" y="33132"/>
                  </a:lnTo>
                  <a:lnTo>
                    <a:pt x="42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857238" y="381925"/>
              <a:ext cx="5437472" cy="278063"/>
            </a:xfrm>
            <a:custGeom>
              <a:rect b="b" l="l" r="r" t="t"/>
              <a:pathLst>
                <a:path extrusionOk="0" h="2707" w="42646">
                  <a:moveTo>
                    <a:pt x="0" y="1"/>
                  </a:moveTo>
                  <a:lnTo>
                    <a:pt x="0" y="2706"/>
                  </a:lnTo>
                  <a:lnTo>
                    <a:pt x="42645" y="2706"/>
                  </a:lnTo>
                  <a:lnTo>
                    <a:pt x="42645" y="1"/>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6048430" y="419416"/>
              <a:ext cx="215770" cy="203077"/>
            </a:xfrm>
            <a:custGeom>
              <a:rect b="b" l="l" r="r" t="t"/>
              <a:pathLst>
                <a:path extrusionOk="0" fill="none" h="1977" w="1977">
                  <a:moveTo>
                    <a:pt x="1" y="1"/>
                  </a:moveTo>
                  <a:lnTo>
                    <a:pt x="1977" y="1"/>
                  </a:lnTo>
                  <a:lnTo>
                    <a:pt x="1977" y="1976"/>
                  </a:lnTo>
                  <a:lnTo>
                    <a:pt x="1"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3"/>
            <p:cNvSpPr/>
            <p:nvPr/>
          </p:nvSpPr>
          <p:spPr>
            <a:xfrm>
              <a:off x="6084991" y="447561"/>
              <a:ext cx="152687" cy="143705"/>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6084991" y="447561"/>
              <a:ext cx="152687" cy="143705"/>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5766523" y="419416"/>
              <a:ext cx="215770" cy="203077"/>
            </a:xfrm>
            <a:custGeom>
              <a:rect b="b" l="l" r="r" t="t"/>
              <a:pathLst>
                <a:path extrusionOk="0" fill="none" h="1977" w="1977">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809633" y="459991"/>
              <a:ext cx="129440" cy="12192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5809633" y="491218"/>
              <a:ext cx="129440" cy="103"/>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5481233" y="419416"/>
              <a:ext cx="215661" cy="203077"/>
            </a:xfrm>
            <a:custGeom>
              <a:rect b="b" l="l" r="r" t="t"/>
              <a:pathLst>
                <a:path extrusionOk="0" fill="none" h="1977" w="1976">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517686" y="581819"/>
              <a:ext cx="142755" cy="103"/>
            </a:xfrm>
            <a:custGeom>
              <a:rect b="b" l="l" r="r" t="t"/>
              <a:pathLst>
                <a:path extrusionOk="0" fill="none" h="1" w="1308">
                  <a:moveTo>
                    <a:pt x="1" y="0"/>
                  </a:moveTo>
                  <a:lnTo>
                    <a:pt x="130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txBox="1"/>
          <p:nvPr>
            <p:ph type="title"/>
          </p:nvPr>
        </p:nvSpPr>
        <p:spPr>
          <a:xfrm>
            <a:off x="1044176" y="1927500"/>
            <a:ext cx="40209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6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13" name="Google Shape;113;p3"/>
          <p:cNvSpPr txBox="1"/>
          <p:nvPr>
            <p:ph idx="1" type="subTitle"/>
          </p:nvPr>
        </p:nvSpPr>
        <p:spPr>
          <a:xfrm>
            <a:off x="1044180" y="2833238"/>
            <a:ext cx="3059700" cy="703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14" name="Google Shape;114;p3"/>
          <p:cNvSpPr txBox="1"/>
          <p:nvPr>
            <p:ph hasCustomPrompt="1" idx="2" type="title"/>
          </p:nvPr>
        </p:nvSpPr>
        <p:spPr>
          <a:xfrm>
            <a:off x="1044175" y="800298"/>
            <a:ext cx="1905600" cy="1055100"/>
          </a:xfrm>
          <a:prstGeom prst="rect">
            <a:avLst/>
          </a:prstGeom>
        </p:spPr>
        <p:txBody>
          <a:bodyPr anchorCtr="0" anchor="ctr" bIns="91425" lIns="91425" spcFirstLastPara="1" rIns="91425" wrap="square" tIns="91425">
            <a:noAutofit/>
          </a:bodyPr>
          <a:lstStyle>
            <a:lvl1pPr lvl="0" rtl="0">
              <a:spcBef>
                <a:spcPts val="0"/>
              </a:spcBef>
              <a:spcAft>
                <a:spcPts val="0"/>
              </a:spcAft>
              <a:buSzPts val="8900"/>
              <a:buNone/>
              <a:defRPr sz="8600">
                <a:solidFill>
                  <a:schemeClr val="lt1"/>
                </a:solidFill>
              </a:defRPr>
            </a:lvl1pPr>
            <a:lvl2pPr lvl="1" rtl="0" algn="ctr">
              <a:spcBef>
                <a:spcPts val="0"/>
              </a:spcBef>
              <a:spcAft>
                <a:spcPts val="0"/>
              </a:spcAft>
              <a:buSzPts val="8900"/>
              <a:buNone/>
              <a:defRPr sz="8900"/>
            </a:lvl2pPr>
            <a:lvl3pPr lvl="2" rtl="0" algn="ctr">
              <a:spcBef>
                <a:spcPts val="0"/>
              </a:spcBef>
              <a:spcAft>
                <a:spcPts val="0"/>
              </a:spcAft>
              <a:buSzPts val="8900"/>
              <a:buNone/>
              <a:defRPr sz="8900"/>
            </a:lvl3pPr>
            <a:lvl4pPr lvl="3" rtl="0" algn="ctr">
              <a:spcBef>
                <a:spcPts val="0"/>
              </a:spcBef>
              <a:spcAft>
                <a:spcPts val="0"/>
              </a:spcAft>
              <a:buSzPts val="8900"/>
              <a:buNone/>
              <a:defRPr sz="8900"/>
            </a:lvl4pPr>
            <a:lvl5pPr lvl="4" rtl="0" algn="ctr">
              <a:spcBef>
                <a:spcPts val="0"/>
              </a:spcBef>
              <a:spcAft>
                <a:spcPts val="0"/>
              </a:spcAft>
              <a:buSzPts val="8900"/>
              <a:buNone/>
              <a:defRPr sz="8900"/>
            </a:lvl5pPr>
            <a:lvl6pPr lvl="5" rtl="0" algn="ctr">
              <a:spcBef>
                <a:spcPts val="0"/>
              </a:spcBef>
              <a:spcAft>
                <a:spcPts val="0"/>
              </a:spcAft>
              <a:buSzPts val="8900"/>
              <a:buNone/>
              <a:defRPr sz="8900"/>
            </a:lvl6pPr>
            <a:lvl7pPr lvl="6" rtl="0" algn="ctr">
              <a:spcBef>
                <a:spcPts val="0"/>
              </a:spcBef>
              <a:spcAft>
                <a:spcPts val="0"/>
              </a:spcAft>
              <a:buSzPts val="8900"/>
              <a:buNone/>
              <a:defRPr sz="8900"/>
            </a:lvl7pPr>
            <a:lvl8pPr lvl="7" rtl="0" algn="ctr">
              <a:spcBef>
                <a:spcPts val="0"/>
              </a:spcBef>
              <a:spcAft>
                <a:spcPts val="0"/>
              </a:spcAft>
              <a:buSzPts val="8900"/>
              <a:buNone/>
              <a:defRPr sz="8900"/>
            </a:lvl8pPr>
            <a:lvl9pPr lvl="8" rtl="0" algn="ctr">
              <a:spcBef>
                <a:spcPts val="0"/>
              </a:spcBef>
              <a:spcAft>
                <a:spcPts val="0"/>
              </a:spcAft>
              <a:buSzPts val="8900"/>
              <a:buNone/>
              <a:defRPr sz="89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8">
    <p:bg>
      <p:bgPr>
        <a:solidFill>
          <a:schemeClr val="dk2"/>
        </a:solidFill>
      </p:bgPr>
    </p:bg>
    <p:spTree>
      <p:nvGrpSpPr>
        <p:cNvPr id="789" name="Shape 789"/>
        <p:cNvGrpSpPr/>
        <p:nvPr/>
      </p:nvGrpSpPr>
      <p:grpSpPr>
        <a:xfrm>
          <a:off x="0" y="0"/>
          <a:ext cx="0" cy="0"/>
          <a:chOff x="0" y="0"/>
          <a:chExt cx="0" cy="0"/>
        </a:xfrm>
      </p:grpSpPr>
      <p:sp>
        <p:nvSpPr>
          <p:cNvPr id="790" name="Google Shape;790;p21"/>
          <p:cNvSpPr/>
          <p:nvPr/>
        </p:nvSpPr>
        <p:spPr>
          <a:xfrm>
            <a:off x="199988" y="751325"/>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 name="Google Shape;791;p21"/>
          <p:cNvGrpSpPr/>
          <p:nvPr/>
        </p:nvGrpSpPr>
        <p:grpSpPr>
          <a:xfrm rot="10800000">
            <a:off x="5459786" y="2677292"/>
            <a:ext cx="3684221" cy="2466198"/>
            <a:chOff x="5010250" y="1493475"/>
            <a:chExt cx="1392900" cy="932400"/>
          </a:xfrm>
        </p:grpSpPr>
        <p:sp>
          <p:nvSpPr>
            <p:cNvPr id="792" name="Google Shape;792;p21"/>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1"/>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1"/>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1"/>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 name="Google Shape;807;p21"/>
          <p:cNvSpPr/>
          <p:nvPr/>
        </p:nvSpPr>
        <p:spPr>
          <a:xfrm>
            <a:off x="7240725" y="580500"/>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9">
    <p:bg>
      <p:bgPr>
        <a:solidFill>
          <a:schemeClr val="dk2"/>
        </a:solidFill>
      </p:bgPr>
    </p:bg>
    <p:spTree>
      <p:nvGrpSpPr>
        <p:cNvPr id="809" name="Shape 809"/>
        <p:cNvGrpSpPr/>
        <p:nvPr/>
      </p:nvGrpSpPr>
      <p:grpSpPr>
        <a:xfrm>
          <a:off x="0" y="0"/>
          <a:ext cx="0" cy="0"/>
          <a:chOff x="0" y="0"/>
          <a:chExt cx="0" cy="0"/>
        </a:xfrm>
      </p:grpSpPr>
      <p:sp>
        <p:nvSpPr>
          <p:cNvPr id="810" name="Google Shape;810;p22"/>
          <p:cNvSpPr/>
          <p:nvPr/>
        </p:nvSpPr>
        <p:spPr>
          <a:xfrm>
            <a:off x="6616200" y="482729"/>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 name="Google Shape;811;p22"/>
          <p:cNvGrpSpPr/>
          <p:nvPr/>
        </p:nvGrpSpPr>
        <p:grpSpPr>
          <a:xfrm flipH="1" rot="10800000">
            <a:off x="11" y="2677292"/>
            <a:ext cx="3684221" cy="2466198"/>
            <a:chOff x="5010250" y="1493475"/>
            <a:chExt cx="1392900" cy="932400"/>
          </a:xfrm>
        </p:grpSpPr>
        <p:sp>
          <p:nvSpPr>
            <p:cNvPr id="812" name="Google Shape;812;p22"/>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2"/>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2"/>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2"/>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2"/>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2"/>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2"/>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2"/>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 name="Google Shape;827;p22"/>
          <p:cNvSpPr/>
          <p:nvPr/>
        </p:nvSpPr>
        <p:spPr>
          <a:xfrm>
            <a:off x="-2000" y="575600"/>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2"/>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
    <p:bg>
      <p:bgPr>
        <a:solidFill>
          <a:schemeClr val="dk2"/>
        </a:solidFill>
      </p:bgPr>
    </p:bg>
    <p:spTree>
      <p:nvGrpSpPr>
        <p:cNvPr id="829" name="Shape 829"/>
        <p:cNvGrpSpPr/>
        <p:nvPr/>
      </p:nvGrpSpPr>
      <p:grpSpPr>
        <a:xfrm>
          <a:off x="0" y="0"/>
          <a:ext cx="0" cy="0"/>
          <a:chOff x="0" y="0"/>
          <a:chExt cx="0" cy="0"/>
        </a:xfrm>
      </p:grpSpPr>
      <p:grpSp>
        <p:nvGrpSpPr>
          <p:cNvPr id="830" name="Google Shape;830;p23"/>
          <p:cNvGrpSpPr/>
          <p:nvPr/>
        </p:nvGrpSpPr>
        <p:grpSpPr>
          <a:xfrm flipH="1">
            <a:off x="5458848" y="-8"/>
            <a:ext cx="3684221" cy="2466198"/>
            <a:chOff x="5010250" y="1493475"/>
            <a:chExt cx="1392900" cy="932400"/>
          </a:xfrm>
        </p:grpSpPr>
        <p:sp>
          <p:nvSpPr>
            <p:cNvPr id="831" name="Google Shape;831;p23"/>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3"/>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3"/>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3"/>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3"/>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3"/>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3"/>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3"/>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3"/>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3"/>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3"/>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3"/>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3"/>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3"/>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3"/>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 name="Google Shape;846;p23"/>
          <p:cNvGrpSpPr/>
          <p:nvPr/>
        </p:nvGrpSpPr>
        <p:grpSpPr>
          <a:xfrm>
            <a:off x="713225" y="1141213"/>
            <a:ext cx="5838193" cy="3175867"/>
            <a:chOff x="713225" y="1141213"/>
            <a:chExt cx="5838193" cy="3175867"/>
          </a:xfrm>
        </p:grpSpPr>
        <p:grpSp>
          <p:nvGrpSpPr>
            <p:cNvPr id="847" name="Google Shape;847;p23"/>
            <p:cNvGrpSpPr/>
            <p:nvPr/>
          </p:nvGrpSpPr>
          <p:grpSpPr>
            <a:xfrm>
              <a:off x="713225" y="1141213"/>
              <a:ext cx="5838193" cy="3175867"/>
              <a:chOff x="2557425" y="275400"/>
              <a:chExt cx="5838193" cy="3175867"/>
            </a:xfrm>
          </p:grpSpPr>
          <p:sp>
            <p:nvSpPr>
              <p:cNvPr id="848" name="Google Shape;848;p23"/>
              <p:cNvSpPr/>
              <p:nvPr/>
            </p:nvSpPr>
            <p:spPr>
              <a:xfrm>
                <a:off x="2557425" y="275400"/>
                <a:ext cx="5838193" cy="3175867"/>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3"/>
              <p:cNvSpPr/>
              <p:nvPr/>
            </p:nvSpPr>
            <p:spPr>
              <a:xfrm>
                <a:off x="2614560" y="343726"/>
                <a:ext cx="5719071" cy="3044404"/>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3"/>
              <p:cNvSpPr/>
              <p:nvPr/>
            </p:nvSpPr>
            <p:spPr>
              <a:xfrm>
                <a:off x="2614550" y="324038"/>
                <a:ext cx="5723924" cy="291175"/>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23"/>
            <p:cNvGrpSpPr/>
            <p:nvPr/>
          </p:nvGrpSpPr>
          <p:grpSpPr>
            <a:xfrm>
              <a:off x="5721325" y="1232550"/>
              <a:ext cx="726325" cy="196476"/>
              <a:chOff x="8689262" y="361063"/>
              <a:chExt cx="726325" cy="196476"/>
            </a:xfrm>
          </p:grpSpPr>
          <p:sp>
            <p:nvSpPr>
              <p:cNvPr id="852" name="Google Shape;852;p23"/>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 name="Google Shape;856;p23"/>
              <p:cNvGrpSpPr/>
              <p:nvPr/>
            </p:nvGrpSpPr>
            <p:grpSpPr>
              <a:xfrm>
                <a:off x="9250380" y="399391"/>
                <a:ext cx="137217" cy="129156"/>
                <a:chOff x="9250380" y="399391"/>
                <a:chExt cx="137217" cy="129156"/>
              </a:xfrm>
            </p:grpSpPr>
            <p:sp>
              <p:nvSpPr>
                <p:cNvPr id="857" name="Google Shape;857;p23"/>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23"/>
              <p:cNvGrpSpPr/>
              <p:nvPr/>
            </p:nvGrpSpPr>
            <p:grpSpPr>
              <a:xfrm>
                <a:off x="8983820" y="394006"/>
                <a:ext cx="137217" cy="129279"/>
                <a:chOff x="8983820" y="394006"/>
                <a:chExt cx="137217" cy="129279"/>
              </a:xfrm>
            </p:grpSpPr>
            <p:sp>
              <p:nvSpPr>
                <p:cNvPr id="860" name="Google Shape;860;p23"/>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3"/>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62" name="Google Shape;862;p23"/>
          <p:cNvSpPr/>
          <p:nvPr/>
        </p:nvSpPr>
        <p:spPr>
          <a:xfrm>
            <a:off x="-27125" y="4617725"/>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864" name="Google Shape;864;p23"/>
          <p:cNvSpPr txBox="1"/>
          <p:nvPr>
            <p:ph idx="1" type="subTitle"/>
          </p:nvPr>
        </p:nvSpPr>
        <p:spPr>
          <a:xfrm>
            <a:off x="1150125" y="1628600"/>
            <a:ext cx="4704000" cy="2316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1600"/>
              <a:buFont typeface="Nunito"/>
              <a:buChar char="●"/>
              <a:defRPr sz="1600">
                <a:solidFill>
                  <a:schemeClr val="dk1"/>
                </a:solidFill>
              </a:defRPr>
            </a:lvl1pPr>
            <a:lvl2pPr lvl="1">
              <a:spcBef>
                <a:spcPts val="0"/>
              </a:spcBef>
              <a:spcAft>
                <a:spcPts val="0"/>
              </a:spcAft>
              <a:buClr>
                <a:schemeClr val="lt1"/>
              </a:buClr>
              <a:buSzPts val="1600"/>
              <a:buFont typeface="Nunito"/>
              <a:buChar char="○"/>
              <a:defRPr>
                <a:solidFill>
                  <a:schemeClr val="dk1"/>
                </a:solidFill>
              </a:defRPr>
            </a:lvl2pPr>
            <a:lvl3pPr lvl="2">
              <a:spcBef>
                <a:spcPts val="0"/>
              </a:spcBef>
              <a:spcAft>
                <a:spcPts val="0"/>
              </a:spcAft>
              <a:buClr>
                <a:schemeClr val="lt1"/>
              </a:buClr>
              <a:buSzPts val="1600"/>
              <a:buFont typeface="Nunito"/>
              <a:buChar char="■"/>
              <a:defRPr>
                <a:solidFill>
                  <a:schemeClr val="dk1"/>
                </a:solidFill>
              </a:defRPr>
            </a:lvl3pPr>
            <a:lvl4pPr lvl="3">
              <a:spcBef>
                <a:spcPts val="0"/>
              </a:spcBef>
              <a:spcAft>
                <a:spcPts val="0"/>
              </a:spcAft>
              <a:buClr>
                <a:schemeClr val="lt1"/>
              </a:buClr>
              <a:buSzPts val="1600"/>
              <a:buFont typeface="Nunito"/>
              <a:buChar char="●"/>
              <a:defRPr>
                <a:solidFill>
                  <a:schemeClr val="dk1"/>
                </a:solidFill>
              </a:defRPr>
            </a:lvl4pPr>
            <a:lvl5pPr lvl="4">
              <a:spcBef>
                <a:spcPts val="0"/>
              </a:spcBef>
              <a:spcAft>
                <a:spcPts val="0"/>
              </a:spcAft>
              <a:buClr>
                <a:schemeClr val="lt1"/>
              </a:buClr>
              <a:buSzPts val="1600"/>
              <a:buFont typeface="Nunito"/>
              <a:buChar char="○"/>
              <a:defRPr>
                <a:solidFill>
                  <a:schemeClr val="dk1"/>
                </a:solidFill>
              </a:defRPr>
            </a:lvl5pPr>
            <a:lvl6pPr lvl="5">
              <a:spcBef>
                <a:spcPts val="0"/>
              </a:spcBef>
              <a:spcAft>
                <a:spcPts val="0"/>
              </a:spcAft>
              <a:buClr>
                <a:schemeClr val="lt1"/>
              </a:buClr>
              <a:buSzPts val="1600"/>
              <a:buFont typeface="Nunito"/>
              <a:buChar char="■"/>
              <a:defRPr>
                <a:solidFill>
                  <a:schemeClr val="dk1"/>
                </a:solidFill>
              </a:defRPr>
            </a:lvl6pPr>
            <a:lvl7pPr lvl="6">
              <a:spcBef>
                <a:spcPts val="0"/>
              </a:spcBef>
              <a:spcAft>
                <a:spcPts val="0"/>
              </a:spcAft>
              <a:buClr>
                <a:schemeClr val="lt1"/>
              </a:buClr>
              <a:buSzPts val="1600"/>
              <a:buFont typeface="Nunito"/>
              <a:buChar char="●"/>
              <a:defRPr>
                <a:solidFill>
                  <a:schemeClr val="dk1"/>
                </a:solidFill>
              </a:defRPr>
            </a:lvl7pPr>
            <a:lvl8pPr lvl="7">
              <a:spcBef>
                <a:spcPts val="0"/>
              </a:spcBef>
              <a:spcAft>
                <a:spcPts val="0"/>
              </a:spcAft>
              <a:buClr>
                <a:schemeClr val="lt1"/>
              </a:buClr>
              <a:buSzPts val="1600"/>
              <a:buFont typeface="Nunito"/>
              <a:buChar char="○"/>
              <a:defRPr>
                <a:solidFill>
                  <a:schemeClr val="dk1"/>
                </a:solidFill>
              </a:defRPr>
            </a:lvl8pPr>
            <a:lvl9pPr lvl="8">
              <a:spcBef>
                <a:spcPts val="0"/>
              </a:spcBef>
              <a:spcAft>
                <a:spcPts val="0"/>
              </a:spcAft>
              <a:buClr>
                <a:schemeClr val="lt1"/>
              </a:buClr>
              <a:buSzPts val="1600"/>
              <a:buFont typeface="Nunito"/>
              <a:buChar char="■"/>
              <a:defRPr>
                <a:solidFill>
                  <a:schemeClr val="dk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
    <p:bg>
      <p:bgPr>
        <a:solidFill>
          <a:schemeClr val="dk2"/>
        </a:solidFill>
      </p:bgPr>
    </p:bg>
    <p:spTree>
      <p:nvGrpSpPr>
        <p:cNvPr id="865" name="Shape 865"/>
        <p:cNvGrpSpPr/>
        <p:nvPr/>
      </p:nvGrpSpPr>
      <p:grpSpPr>
        <a:xfrm>
          <a:off x="0" y="0"/>
          <a:ext cx="0" cy="0"/>
          <a:chOff x="0" y="0"/>
          <a:chExt cx="0" cy="0"/>
        </a:xfrm>
      </p:grpSpPr>
      <p:sp>
        <p:nvSpPr>
          <p:cNvPr id="866" name="Google Shape;866;p24"/>
          <p:cNvSpPr/>
          <p:nvPr/>
        </p:nvSpPr>
        <p:spPr>
          <a:xfrm>
            <a:off x="128050" y="2694854"/>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 name="Google Shape;867;p24"/>
          <p:cNvGrpSpPr/>
          <p:nvPr/>
        </p:nvGrpSpPr>
        <p:grpSpPr>
          <a:xfrm flipH="1">
            <a:off x="5458848" y="-8"/>
            <a:ext cx="3684221" cy="2466198"/>
            <a:chOff x="5010250" y="1493475"/>
            <a:chExt cx="1392900" cy="932400"/>
          </a:xfrm>
        </p:grpSpPr>
        <p:sp>
          <p:nvSpPr>
            <p:cNvPr id="868" name="Google Shape;868;p24"/>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4"/>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4"/>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4"/>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4"/>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4"/>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4"/>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4"/>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4"/>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4"/>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4"/>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4"/>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4"/>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4"/>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4"/>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24"/>
          <p:cNvGrpSpPr/>
          <p:nvPr/>
        </p:nvGrpSpPr>
        <p:grpSpPr>
          <a:xfrm>
            <a:off x="500750" y="1065025"/>
            <a:ext cx="5991215" cy="3641614"/>
            <a:chOff x="1763579" y="275413"/>
            <a:chExt cx="6572198" cy="3641614"/>
          </a:xfrm>
        </p:grpSpPr>
        <p:sp>
          <p:nvSpPr>
            <p:cNvPr id="884" name="Google Shape;884;p24"/>
            <p:cNvSpPr/>
            <p:nvPr/>
          </p:nvSpPr>
          <p:spPr>
            <a:xfrm>
              <a:off x="1763579" y="275413"/>
              <a:ext cx="6572198"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4"/>
            <p:cNvSpPr/>
            <p:nvPr/>
          </p:nvSpPr>
          <p:spPr>
            <a:xfrm>
              <a:off x="1827897" y="353759"/>
              <a:ext cx="6438100"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4"/>
            <p:cNvSpPr/>
            <p:nvPr/>
          </p:nvSpPr>
          <p:spPr>
            <a:xfrm>
              <a:off x="1800739" y="317413"/>
              <a:ext cx="6501156"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24"/>
          <p:cNvGrpSpPr/>
          <p:nvPr/>
        </p:nvGrpSpPr>
        <p:grpSpPr>
          <a:xfrm>
            <a:off x="5697625" y="1144150"/>
            <a:ext cx="726325" cy="196476"/>
            <a:chOff x="8689262" y="361063"/>
            <a:chExt cx="726325" cy="196476"/>
          </a:xfrm>
        </p:grpSpPr>
        <p:sp>
          <p:nvSpPr>
            <p:cNvPr id="888" name="Google Shape;888;p24"/>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 name="Google Shape;892;p24"/>
            <p:cNvGrpSpPr/>
            <p:nvPr/>
          </p:nvGrpSpPr>
          <p:grpSpPr>
            <a:xfrm>
              <a:off x="9250380" y="399391"/>
              <a:ext cx="137217" cy="129156"/>
              <a:chOff x="9250380" y="399391"/>
              <a:chExt cx="137217" cy="129156"/>
            </a:xfrm>
          </p:grpSpPr>
          <p:sp>
            <p:nvSpPr>
              <p:cNvPr id="893" name="Google Shape;893;p24"/>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24"/>
            <p:cNvGrpSpPr/>
            <p:nvPr/>
          </p:nvGrpSpPr>
          <p:grpSpPr>
            <a:xfrm>
              <a:off x="8983820" y="394006"/>
              <a:ext cx="137217" cy="129279"/>
              <a:chOff x="8983820" y="394006"/>
              <a:chExt cx="137217" cy="129279"/>
            </a:xfrm>
          </p:grpSpPr>
          <p:sp>
            <p:nvSpPr>
              <p:cNvPr id="896" name="Google Shape;896;p24"/>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8" name="Google Shape;898;p24"/>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899" name="Google Shape;899;p24"/>
          <p:cNvSpPr txBox="1"/>
          <p:nvPr>
            <p:ph idx="1" type="subTitle"/>
          </p:nvPr>
        </p:nvSpPr>
        <p:spPr>
          <a:xfrm>
            <a:off x="713225" y="1381075"/>
            <a:ext cx="5594400" cy="3211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600"/>
              <a:buFont typeface="Catamaran"/>
              <a:buChar char="●"/>
              <a:defRPr sz="1600">
                <a:solidFill>
                  <a:schemeClr val="lt1"/>
                </a:solidFill>
              </a:defRPr>
            </a:lvl1pPr>
            <a:lvl2pPr lvl="1" rtl="0">
              <a:spcBef>
                <a:spcPts val="0"/>
              </a:spcBef>
              <a:spcAft>
                <a:spcPts val="0"/>
              </a:spcAft>
              <a:buClr>
                <a:schemeClr val="dk1"/>
              </a:buClr>
              <a:buSzPts val="1600"/>
              <a:buFont typeface="Nunito"/>
              <a:buChar char="○"/>
              <a:defRPr>
                <a:solidFill>
                  <a:schemeClr val="lt1"/>
                </a:solidFill>
              </a:defRPr>
            </a:lvl2pPr>
            <a:lvl3pPr lvl="2" rtl="0">
              <a:spcBef>
                <a:spcPts val="0"/>
              </a:spcBef>
              <a:spcAft>
                <a:spcPts val="0"/>
              </a:spcAft>
              <a:buClr>
                <a:schemeClr val="dk1"/>
              </a:buClr>
              <a:buSzPts val="1600"/>
              <a:buFont typeface="Nunito"/>
              <a:buChar char="■"/>
              <a:defRPr>
                <a:solidFill>
                  <a:schemeClr val="lt1"/>
                </a:solidFill>
              </a:defRPr>
            </a:lvl3pPr>
            <a:lvl4pPr lvl="3" rtl="0">
              <a:spcBef>
                <a:spcPts val="0"/>
              </a:spcBef>
              <a:spcAft>
                <a:spcPts val="0"/>
              </a:spcAft>
              <a:buClr>
                <a:schemeClr val="dk1"/>
              </a:buClr>
              <a:buSzPts val="1600"/>
              <a:buFont typeface="Nunito"/>
              <a:buChar char="●"/>
              <a:defRPr>
                <a:solidFill>
                  <a:schemeClr val="lt1"/>
                </a:solidFill>
              </a:defRPr>
            </a:lvl4pPr>
            <a:lvl5pPr lvl="4" rtl="0">
              <a:spcBef>
                <a:spcPts val="0"/>
              </a:spcBef>
              <a:spcAft>
                <a:spcPts val="0"/>
              </a:spcAft>
              <a:buClr>
                <a:schemeClr val="dk1"/>
              </a:buClr>
              <a:buSzPts val="1600"/>
              <a:buFont typeface="Nunito"/>
              <a:buChar char="○"/>
              <a:defRPr>
                <a:solidFill>
                  <a:schemeClr val="lt1"/>
                </a:solidFill>
              </a:defRPr>
            </a:lvl5pPr>
            <a:lvl6pPr lvl="5" rtl="0">
              <a:spcBef>
                <a:spcPts val="0"/>
              </a:spcBef>
              <a:spcAft>
                <a:spcPts val="0"/>
              </a:spcAft>
              <a:buClr>
                <a:schemeClr val="dk1"/>
              </a:buClr>
              <a:buSzPts val="1600"/>
              <a:buFont typeface="Nunito"/>
              <a:buChar char="■"/>
              <a:defRPr>
                <a:solidFill>
                  <a:schemeClr val="lt1"/>
                </a:solidFill>
              </a:defRPr>
            </a:lvl6pPr>
            <a:lvl7pPr lvl="6" rtl="0">
              <a:spcBef>
                <a:spcPts val="0"/>
              </a:spcBef>
              <a:spcAft>
                <a:spcPts val="0"/>
              </a:spcAft>
              <a:buClr>
                <a:schemeClr val="dk1"/>
              </a:buClr>
              <a:buSzPts val="1600"/>
              <a:buFont typeface="Nunito"/>
              <a:buChar char="●"/>
              <a:defRPr>
                <a:solidFill>
                  <a:schemeClr val="lt1"/>
                </a:solidFill>
              </a:defRPr>
            </a:lvl7pPr>
            <a:lvl8pPr lvl="7" rtl="0">
              <a:spcBef>
                <a:spcPts val="0"/>
              </a:spcBef>
              <a:spcAft>
                <a:spcPts val="0"/>
              </a:spcAft>
              <a:buClr>
                <a:schemeClr val="dk1"/>
              </a:buClr>
              <a:buSzPts val="1600"/>
              <a:buFont typeface="Nunito"/>
              <a:buChar char="○"/>
              <a:defRPr>
                <a:solidFill>
                  <a:schemeClr val="lt1"/>
                </a:solidFill>
              </a:defRPr>
            </a:lvl8pPr>
            <a:lvl9pPr lvl="8" rtl="0">
              <a:spcBef>
                <a:spcPts val="0"/>
              </a:spcBef>
              <a:spcAft>
                <a:spcPts val="0"/>
              </a:spcAft>
              <a:buClr>
                <a:schemeClr val="dk1"/>
              </a:buClr>
              <a:buSzPts val="1600"/>
              <a:buFont typeface="Nunito"/>
              <a:buChar char="■"/>
              <a:defRPr>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9">
    <p:bg>
      <p:bgPr>
        <a:solidFill>
          <a:schemeClr val="dk2"/>
        </a:solidFill>
      </p:bgPr>
    </p:bg>
    <p:spTree>
      <p:nvGrpSpPr>
        <p:cNvPr id="900" name="Shape 900"/>
        <p:cNvGrpSpPr/>
        <p:nvPr/>
      </p:nvGrpSpPr>
      <p:grpSpPr>
        <a:xfrm>
          <a:off x="0" y="0"/>
          <a:ext cx="0" cy="0"/>
          <a:chOff x="0" y="0"/>
          <a:chExt cx="0" cy="0"/>
        </a:xfrm>
      </p:grpSpPr>
      <p:sp>
        <p:nvSpPr>
          <p:cNvPr id="901" name="Google Shape;901;p25"/>
          <p:cNvSpPr/>
          <p:nvPr/>
        </p:nvSpPr>
        <p:spPr>
          <a:xfrm>
            <a:off x="576950" y="873450"/>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 name="Google Shape;902;p25"/>
          <p:cNvGrpSpPr/>
          <p:nvPr/>
        </p:nvGrpSpPr>
        <p:grpSpPr>
          <a:xfrm flipH="1">
            <a:off x="7178877" y="3142656"/>
            <a:ext cx="1965129" cy="1965129"/>
            <a:chOff x="2980575" y="3649275"/>
            <a:chExt cx="931650" cy="931650"/>
          </a:xfrm>
        </p:grpSpPr>
        <p:sp>
          <p:nvSpPr>
            <p:cNvPr id="903" name="Google Shape;903;p25"/>
            <p:cNvSpPr/>
            <p:nvPr/>
          </p:nvSpPr>
          <p:spPr>
            <a:xfrm>
              <a:off x="3137875" y="3649275"/>
              <a:ext cx="0" cy="931650"/>
            </a:xfrm>
            <a:custGeom>
              <a:rect b="b" l="l" r="r" t="t"/>
              <a:pathLst>
                <a:path extrusionOk="0" fill="none" h="37266" w="0">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5"/>
            <p:cNvSpPr/>
            <p:nvPr/>
          </p:nvSpPr>
          <p:spPr>
            <a:xfrm>
              <a:off x="32928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5"/>
            <p:cNvSpPr/>
            <p:nvPr/>
          </p:nvSpPr>
          <p:spPr>
            <a:xfrm>
              <a:off x="3447900"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5"/>
            <p:cNvSpPr/>
            <p:nvPr/>
          </p:nvSpPr>
          <p:spPr>
            <a:xfrm>
              <a:off x="360292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5"/>
            <p:cNvSpPr/>
            <p:nvPr/>
          </p:nvSpPr>
          <p:spPr>
            <a:xfrm>
              <a:off x="37571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5"/>
            <p:cNvSpPr/>
            <p:nvPr/>
          </p:nvSpPr>
          <p:spPr>
            <a:xfrm>
              <a:off x="391067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5"/>
            <p:cNvSpPr/>
            <p:nvPr/>
          </p:nvSpPr>
          <p:spPr>
            <a:xfrm>
              <a:off x="2980575" y="44220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5"/>
            <p:cNvSpPr/>
            <p:nvPr/>
          </p:nvSpPr>
          <p:spPr>
            <a:xfrm>
              <a:off x="2980575" y="42670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5"/>
            <p:cNvSpPr/>
            <p:nvPr/>
          </p:nvSpPr>
          <p:spPr>
            <a:xfrm>
              <a:off x="2980575" y="41135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5"/>
            <p:cNvSpPr/>
            <p:nvPr/>
          </p:nvSpPr>
          <p:spPr>
            <a:xfrm>
              <a:off x="2980575" y="3958550"/>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a:off x="2980575" y="380352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a:off x="2980575" y="36492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25"/>
          <p:cNvGrpSpPr/>
          <p:nvPr/>
        </p:nvGrpSpPr>
        <p:grpSpPr>
          <a:xfrm>
            <a:off x="1582063" y="1065025"/>
            <a:ext cx="5991215" cy="3641614"/>
            <a:chOff x="1582063" y="1065025"/>
            <a:chExt cx="5991215" cy="3641614"/>
          </a:xfrm>
        </p:grpSpPr>
        <p:grpSp>
          <p:nvGrpSpPr>
            <p:cNvPr id="916" name="Google Shape;916;p25"/>
            <p:cNvGrpSpPr/>
            <p:nvPr/>
          </p:nvGrpSpPr>
          <p:grpSpPr>
            <a:xfrm>
              <a:off x="1582063" y="1065025"/>
              <a:ext cx="5991215" cy="3641614"/>
              <a:chOff x="1763579" y="275413"/>
              <a:chExt cx="6572198" cy="3641614"/>
            </a:xfrm>
          </p:grpSpPr>
          <p:sp>
            <p:nvSpPr>
              <p:cNvPr id="917" name="Google Shape;917;p25"/>
              <p:cNvSpPr/>
              <p:nvPr/>
            </p:nvSpPr>
            <p:spPr>
              <a:xfrm>
                <a:off x="1763579" y="275413"/>
                <a:ext cx="6572198"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a:off x="1827897" y="353759"/>
                <a:ext cx="6438100"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a:off x="1800739" y="317413"/>
                <a:ext cx="6501156"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25"/>
            <p:cNvGrpSpPr/>
            <p:nvPr/>
          </p:nvGrpSpPr>
          <p:grpSpPr>
            <a:xfrm>
              <a:off x="6755625" y="1144150"/>
              <a:ext cx="726325" cy="196476"/>
              <a:chOff x="8689262" y="361063"/>
              <a:chExt cx="726325" cy="196476"/>
            </a:xfrm>
          </p:grpSpPr>
          <p:sp>
            <p:nvSpPr>
              <p:cNvPr id="921" name="Google Shape;921;p25"/>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5"/>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5"/>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5"/>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 name="Google Shape;925;p25"/>
              <p:cNvGrpSpPr/>
              <p:nvPr/>
            </p:nvGrpSpPr>
            <p:grpSpPr>
              <a:xfrm>
                <a:off x="9250380" y="399391"/>
                <a:ext cx="137217" cy="129156"/>
                <a:chOff x="9250380" y="399391"/>
                <a:chExt cx="137217" cy="129156"/>
              </a:xfrm>
            </p:grpSpPr>
            <p:sp>
              <p:nvSpPr>
                <p:cNvPr id="926" name="Google Shape;926;p25"/>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5"/>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25"/>
              <p:cNvGrpSpPr/>
              <p:nvPr/>
            </p:nvGrpSpPr>
            <p:grpSpPr>
              <a:xfrm>
                <a:off x="8983820" y="394006"/>
                <a:ext cx="137217" cy="129279"/>
                <a:chOff x="8983820" y="394006"/>
                <a:chExt cx="137217" cy="129279"/>
              </a:xfrm>
            </p:grpSpPr>
            <p:sp>
              <p:nvSpPr>
                <p:cNvPr id="929" name="Google Shape;929;p25"/>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5"/>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931" name="Google Shape;931;p25"/>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932" name="Google Shape;932;p25"/>
          <p:cNvSpPr txBox="1"/>
          <p:nvPr>
            <p:ph idx="1" type="subTitle"/>
          </p:nvPr>
        </p:nvSpPr>
        <p:spPr>
          <a:xfrm>
            <a:off x="1794538" y="1381075"/>
            <a:ext cx="5594400" cy="3211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600"/>
              <a:buFont typeface="Catamaran"/>
              <a:buChar char="●"/>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dk1"/>
              </a:buClr>
              <a:buSzPts val="1600"/>
              <a:buFont typeface="Nunito"/>
              <a:buChar char="○"/>
              <a:defRPr>
                <a:solidFill>
                  <a:schemeClr val="lt1"/>
                </a:solidFill>
              </a:defRPr>
            </a:lvl2pPr>
            <a:lvl3pPr lvl="2" rtl="0">
              <a:spcBef>
                <a:spcPts val="0"/>
              </a:spcBef>
              <a:spcAft>
                <a:spcPts val="0"/>
              </a:spcAft>
              <a:buClr>
                <a:schemeClr val="dk1"/>
              </a:buClr>
              <a:buSzPts val="1600"/>
              <a:buFont typeface="Nunito"/>
              <a:buChar char="■"/>
              <a:defRPr>
                <a:solidFill>
                  <a:schemeClr val="lt1"/>
                </a:solidFill>
              </a:defRPr>
            </a:lvl3pPr>
            <a:lvl4pPr lvl="3" rtl="0">
              <a:spcBef>
                <a:spcPts val="0"/>
              </a:spcBef>
              <a:spcAft>
                <a:spcPts val="0"/>
              </a:spcAft>
              <a:buClr>
                <a:schemeClr val="dk1"/>
              </a:buClr>
              <a:buSzPts val="1600"/>
              <a:buFont typeface="Nunito"/>
              <a:buChar char="●"/>
              <a:defRPr>
                <a:solidFill>
                  <a:schemeClr val="lt1"/>
                </a:solidFill>
              </a:defRPr>
            </a:lvl4pPr>
            <a:lvl5pPr lvl="4" rtl="0">
              <a:spcBef>
                <a:spcPts val="0"/>
              </a:spcBef>
              <a:spcAft>
                <a:spcPts val="0"/>
              </a:spcAft>
              <a:buClr>
                <a:schemeClr val="dk1"/>
              </a:buClr>
              <a:buSzPts val="1600"/>
              <a:buFont typeface="Nunito"/>
              <a:buChar char="○"/>
              <a:defRPr>
                <a:solidFill>
                  <a:schemeClr val="lt1"/>
                </a:solidFill>
              </a:defRPr>
            </a:lvl5pPr>
            <a:lvl6pPr lvl="5" rtl="0">
              <a:spcBef>
                <a:spcPts val="0"/>
              </a:spcBef>
              <a:spcAft>
                <a:spcPts val="0"/>
              </a:spcAft>
              <a:buClr>
                <a:schemeClr val="dk1"/>
              </a:buClr>
              <a:buSzPts val="1600"/>
              <a:buFont typeface="Nunito"/>
              <a:buChar char="■"/>
              <a:defRPr>
                <a:solidFill>
                  <a:schemeClr val="lt1"/>
                </a:solidFill>
              </a:defRPr>
            </a:lvl6pPr>
            <a:lvl7pPr lvl="6" rtl="0">
              <a:spcBef>
                <a:spcPts val="0"/>
              </a:spcBef>
              <a:spcAft>
                <a:spcPts val="0"/>
              </a:spcAft>
              <a:buClr>
                <a:schemeClr val="dk1"/>
              </a:buClr>
              <a:buSzPts val="1600"/>
              <a:buFont typeface="Nunito"/>
              <a:buChar char="●"/>
              <a:defRPr>
                <a:solidFill>
                  <a:schemeClr val="lt1"/>
                </a:solidFill>
              </a:defRPr>
            </a:lvl7pPr>
            <a:lvl8pPr lvl="7" rtl="0">
              <a:spcBef>
                <a:spcPts val="0"/>
              </a:spcBef>
              <a:spcAft>
                <a:spcPts val="0"/>
              </a:spcAft>
              <a:buClr>
                <a:schemeClr val="dk1"/>
              </a:buClr>
              <a:buSzPts val="1600"/>
              <a:buFont typeface="Nunito"/>
              <a:buChar char="○"/>
              <a:defRPr>
                <a:solidFill>
                  <a:schemeClr val="lt1"/>
                </a:solidFill>
              </a:defRPr>
            </a:lvl8pPr>
            <a:lvl9pPr lvl="8" rtl="0">
              <a:spcBef>
                <a:spcPts val="0"/>
              </a:spcBef>
              <a:spcAft>
                <a:spcPts val="0"/>
              </a:spcAft>
              <a:buClr>
                <a:schemeClr val="dk1"/>
              </a:buClr>
              <a:buSzPts val="1600"/>
              <a:buFont typeface="Nunito"/>
              <a:buChar char="■"/>
              <a:defRPr>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7">
    <p:bg>
      <p:bgPr>
        <a:solidFill>
          <a:schemeClr val="dk2"/>
        </a:solidFill>
      </p:bgPr>
    </p:bg>
    <p:spTree>
      <p:nvGrpSpPr>
        <p:cNvPr id="933" name="Shape 933"/>
        <p:cNvGrpSpPr/>
        <p:nvPr/>
      </p:nvGrpSpPr>
      <p:grpSpPr>
        <a:xfrm>
          <a:off x="0" y="0"/>
          <a:ext cx="0" cy="0"/>
          <a:chOff x="0" y="0"/>
          <a:chExt cx="0" cy="0"/>
        </a:xfrm>
      </p:grpSpPr>
      <p:sp>
        <p:nvSpPr>
          <p:cNvPr id="934" name="Google Shape;934;p26"/>
          <p:cNvSpPr/>
          <p:nvPr/>
        </p:nvSpPr>
        <p:spPr>
          <a:xfrm>
            <a:off x="282075" y="631654"/>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 name="Google Shape;935;p26"/>
          <p:cNvGrpSpPr/>
          <p:nvPr/>
        </p:nvGrpSpPr>
        <p:grpSpPr>
          <a:xfrm rot="10800000">
            <a:off x="5459786" y="2677292"/>
            <a:ext cx="3684221" cy="2466198"/>
            <a:chOff x="5010250" y="1493475"/>
            <a:chExt cx="1392900" cy="932400"/>
          </a:xfrm>
        </p:grpSpPr>
        <p:sp>
          <p:nvSpPr>
            <p:cNvPr id="936" name="Google Shape;936;p26"/>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6"/>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6"/>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6"/>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6"/>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6"/>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6"/>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26"/>
          <p:cNvGrpSpPr/>
          <p:nvPr/>
        </p:nvGrpSpPr>
        <p:grpSpPr>
          <a:xfrm>
            <a:off x="4749525" y="1141225"/>
            <a:ext cx="3875252" cy="3446402"/>
            <a:chOff x="2941713" y="275413"/>
            <a:chExt cx="3875252" cy="3446402"/>
          </a:xfrm>
        </p:grpSpPr>
        <p:sp>
          <p:nvSpPr>
            <p:cNvPr id="952" name="Google Shape;952;p26"/>
            <p:cNvSpPr/>
            <p:nvPr/>
          </p:nvSpPr>
          <p:spPr>
            <a:xfrm>
              <a:off x="2941713" y="275413"/>
              <a:ext cx="3875252" cy="3446402"/>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6"/>
            <p:cNvSpPr/>
            <p:nvPr/>
          </p:nvSpPr>
          <p:spPr>
            <a:xfrm>
              <a:off x="2979638" y="349559"/>
              <a:ext cx="3796182" cy="3303740"/>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6"/>
            <p:cNvSpPr/>
            <p:nvPr/>
          </p:nvSpPr>
          <p:spPr>
            <a:xfrm>
              <a:off x="2967763" y="305513"/>
              <a:ext cx="3821434" cy="289522"/>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6"/>
            <p:cNvSpPr/>
            <p:nvPr/>
          </p:nvSpPr>
          <p:spPr>
            <a:xfrm>
              <a:off x="6552112" y="352038"/>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6"/>
            <p:cNvSpPr/>
            <p:nvPr/>
          </p:nvSpPr>
          <p:spPr>
            <a:xfrm>
              <a:off x="6287238" y="352038"/>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6"/>
            <p:cNvSpPr/>
            <p:nvPr/>
          </p:nvSpPr>
          <p:spPr>
            <a:xfrm>
              <a:off x="6022262" y="352038"/>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6"/>
            <p:cNvSpPr/>
            <p:nvPr/>
          </p:nvSpPr>
          <p:spPr>
            <a:xfrm>
              <a:off x="6053436" y="514162"/>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 name="Google Shape;959;p26"/>
            <p:cNvGrpSpPr/>
            <p:nvPr/>
          </p:nvGrpSpPr>
          <p:grpSpPr>
            <a:xfrm>
              <a:off x="6583380" y="390366"/>
              <a:ext cx="137217" cy="129156"/>
              <a:chOff x="6583380" y="390366"/>
              <a:chExt cx="137217" cy="129156"/>
            </a:xfrm>
          </p:grpSpPr>
          <p:sp>
            <p:nvSpPr>
              <p:cNvPr id="960" name="Google Shape;960;p26"/>
              <p:cNvSpPr/>
              <p:nvPr/>
            </p:nvSpPr>
            <p:spPr>
              <a:xfrm>
                <a:off x="6583380" y="390366"/>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6"/>
              <p:cNvSpPr/>
              <p:nvPr/>
            </p:nvSpPr>
            <p:spPr>
              <a:xfrm>
                <a:off x="6583380" y="390366"/>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26"/>
            <p:cNvGrpSpPr/>
            <p:nvPr/>
          </p:nvGrpSpPr>
          <p:grpSpPr>
            <a:xfrm>
              <a:off x="6316820" y="384981"/>
              <a:ext cx="137217" cy="129279"/>
              <a:chOff x="6316820" y="384981"/>
              <a:chExt cx="137217" cy="129279"/>
            </a:xfrm>
          </p:grpSpPr>
          <p:sp>
            <p:nvSpPr>
              <p:cNvPr id="963" name="Google Shape;963;p26"/>
              <p:cNvSpPr/>
              <p:nvPr/>
            </p:nvSpPr>
            <p:spPr>
              <a:xfrm>
                <a:off x="6316820" y="384981"/>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6"/>
              <p:cNvSpPr/>
              <p:nvPr/>
            </p:nvSpPr>
            <p:spPr>
              <a:xfrm>
                <a:off x="6316820" y="418090"/>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5" name="Google Shape;965;p26"/>
          <p:cNvGrpSpPr/>
          <p:nvPr/>
        </p:nvGrpSpPr>
        <p:grpSpPr>
          <a:xfrm>
            <a:off x="500750" y="1141225"/>
            <a:ext cx="3875252" cy="3446402"/>
            <a:chOff x="2941713" y="275413"/>
            <a:chExt cx="3875252" cy="3446402"/>
          </a:xfrm>
        </p:grpSpPr>
        <p:sp>
          <p:nvSpPr>
            <p:cNvPr id="966" name="Google Shape;966;p26"/>
            <p:cNvSpPr/>
            <p:nvPr/>
          </p:nvSpPr>
          <p:spPr>
            <a:xfrm>
              <a:off x="2941713" y="275413"/>
              <a:ext cx="3875252" cy="3446402"/>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6"/>
            <p:cNvSpPr/>
            <p:nvPr/>
          </p:nvSpPr>
          <p:spPr>
            <a:xfrm>
              <a:off x="2979638" y="349559"/>
              <a:ext cx="3796182" cy="3303740"/>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6"/>
            <p:cNvSpPr/>
            <p:nvPr/>
          </p:nvSpPr>
          <p:spPr>
            <a:xfrm>
              <a:off x="2967763" y="305513"/>
              <a:ext cx="3821434" cy="289522"/>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6"/>
            <p:cNvSpPr/>
            <p:nvPr/>
          </p:nvSpPr>
          <p:spPr>
            <a:xfrm>
              <a:off x="6552112" y="352038"/>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6"/>
            <p:cNvSpPr/>
            <p:nvPr/>
          </p:nvSpPr>
          <p:spPr>
            <a:xfrm>
              <a:off x="6287238" y="352038"/>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6"/>
            <p:cNvSpPr/>
            <p:nvPr/>
          </p:nvSpPr>
          <p:spPr>
            <a:xfrm>
              <a:off x="6022262" y="352038"/>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6"/>
            <p:cNvSpPr/>
            <p:nvPr/>
          </p:nvSpPr>
          <p:spPr>
            <a:xfrm>
              <a:off x="6053436" y="514162"/>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26"/>
            <p:cNvGrpSpPr/>
            <p:nvPr/>
          </p:nvGrpSpPr>
          <p:grpSpPr>
            <a:xfrm>
              <a:off x="6583380" y="390366"/>
              <a:ext cx="137217" cy="129156"/>
              <a:chOff x="6583380" y="390366"/>
              <a:chExt cx="137217" cy="129156"/>
            </a:xfrm>
          </p:grpSpPr>
          <p:sp>
            <p:nvSpPr>
              <p:cNvPr id="974" name="Google Shape;974;p26"/>
              <p:cNvSpPr/>
              <p:nvPr/>
            </p:nvSpPr>
            <p:spPr>
              <a:xfrm>
                <a:off x="6583380" y="390366"/>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6"/>
              <p:cNvSpPr/>
              <p:nvPr/>
            </p:nvSpPr>
            <p:spPr>
              <a:xfrm>
                <a:off x="6583380" y="390366"/>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26"/>
            <p:cNvGrpSpPr/>
            <p:nvPr/>
          </p:nvGrpSpPr>
          <p:grpSpPr>
            <a:xfrm>
              <a:off x="6316820" y="384981"/>
              <a:ext cx="137217" cy="129279"/>
              <a:chOff x="6316820" y="384981"/>
              <a:chExt cx="137217" cy="129279"/>
            </a:xfrm>
          </p:grpSpPr>
          <p:sp>
            <p:nvSpPr>
              <p:cNvPr id="977" name="Google Shape;977;p26"/>
              <p:cNvSpPr/>
              <p:nvPr/>
            </p:nvSpPr>
            <p:spPr>
              <a:xfrm>
                <a:off x="6316820" y="384981"/>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6"/>
              <p:cNvSpPr/>
              <p:nvPr/>
            </p:nvSpPr>
            <p:spPr>
              <a:xfrm>
                <a:off x="6316820" y="418090"/>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9" name="Google Shape;979;p26"/>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980" name="Google Shape;980;p26"/>
          <p:cNvSpPr txBox="1"/>
          <p:nvPr>
            <p:ph idx="1" type="subTitle"/>
          </p:nvPr>
        </p:nvSpPr>
        <p:spPr>
          <a:xfrm>
            <a:off x="813263" y="2164125"/>
            <a:ext cx="3250200" cy="1955400"/>
          </a:xfrm>
          <a:prstGeom prst="rect">
            <a:avLst/>
          </a:prstGeom>
        </p:spPr>
        <p:txBody>
          <a:bodyPr anchorCtr="0" anchor="t" bIns="91425" lIns="91425" spcFirstLastPara="1" rIns="91425" wrap="square" tIns="91425">
            <a:noAutofit/>
          </a:bodyPr>
          <a:lstStyle>
            <a:lvl1pPr lvl="0" rtl="0">
              <a:spcBef>
                <a:spcPts val="1000"/>
              </a:spcBef>
              <a:spcAft>
                <a:spcPts val="0"/>
              </a:spcAft>
              <a:buClr>
                <a:srgbClr val="292929"/>
              </a:buClr>
              <a:buSzPts val="1400"/>
              <a:buFont typeface="Public Sans"/>
              <a:buChar char="●"/>
              <a:defRPr sz="1600">
                <a:solidFill>
                  <a:schemeClr val="dk1"/>
                </a:solidFill>
              </a:defRPr>
            </a:lvl1pPr>
            <a:lvl2pPr lvl="1" rtl="0">
              <a:spcBef>
                <a:spcPts val="0"/>
              </a:spcBef>
              <a:spcAft>
                <a:spcPts val="0"/>
              </a:spcAft>
              <a:buClr>
                <a:srgbClr val="292929"/>
              </a:buClr>
              <a:buSzPts val="1400"/>
              <a:buFont typeface="Public Sans"/>
              <a:buChar char="○"/>
              <a:defRPr>
                <a:solidFill>
                  <a:schemeClr val="dk1"/>
                </a:solidFill>
              </a:defRPr>
            </a:lvl2pPr>
            <a:lvl3pPr lvl="2" rtl="0">
              <a:spcBef>
                <a:spcPts val="0"/>
              </a:spcBef>
              <a:spcAft>
                <a:spcPts val="0"/>
              </a:spcAft>
              <a:buClr>
                <a:srgbClr val="292929"/>
              </a:buClr>
              <a:buSzPts val="1400"/>
              <a:buFont typeface="Public Sans"/>
              <a:buChar char="■"/>
              <a:defRPr>
                <a:solidFill>
                  <a:schemeClr val="dk1"/>
                </a:solidFill>
              </a:defRPr>
            </a:lvl3pPr>
            <a:lvl4pPr lvl="3" rtl="0">
              <a:spcBef>
                <a:spcPts val="0"/>
              </a:spcBef>
              <a:spcAft>
                <a:spcPts val="0"/>
              </a:spcAft>
              <a:buClr>
                <a:srgbClr val="292929"/>
              </a:buClr>
              <a:buSzPts val="1400"/>
              <a:buFont typeface="Public Sans"/>
              <a:buChar char="●"/>
              <a:defRPr>
                <a:solidFill>
                  <a:schemeClr val="dk1"/>
                </a:solidFill>
              </a:defRPr>
            </a:lvl4pPr>
            <a:lvl5pPr lvl="4" rtl="0">
              <a:spcBef>
                <a:spcPts val="0"/>
              </a:spcBef>
              <a:spcAft>
                <a:spcPts val="0"/>
              </a:spcAft>
              <a:buClr>
                <a:srgbClr val="292929"/>
              </a:buClr>
              <a:buSzPts val="1400"/>
              <a:buFont typeface="Public Sans"/>
              <a:buChar char="○"/>
              <a:defRPr>
                <a:solidFill>
                  <a:schemeClr val="dk1"/>
                </a:solidFill>
              </a:defRPr>
            </a:lvl5pPr>
            <a:lvl6pPr lvl="5" rtl="0">
              <a:spcBef>
                <a:spcPts val="0"/>
              </a:spcBef>
              <a:spcAft>
                <a:spcPts val="0"/>
              </a:spcAft>
              <a:buClr>
                <a:srgbClr val="292929"/>
              </a:buClr>
              <a:buSzPts val="1400"/>
              <a:buFont typeface="Public Sans"/>
              <a:buChar char="■"/>
              <a:defRPr>
                <a:solidFill>
                  <a:schemeClr val="dk1"/>
                </a:solidFill>
              </a:defRPr>
            </a:lvl6pPr>
            <a:lvl7pPr lvl="6" rtl="0">
              <a:spcBef>
                <a:spcPts val="0"/>
              </a:spcBef>
              <a:spcAft>
                <a:spcPts val="0"/>
              </a:spcAft>
              <a:buClr>
                <a:srgbClr val="292929"/>
              </a:buClr>
              <a:buSzPts val="1400"/>
              <a:buFont typeface="Public Sans"/>
              <a:buChar char="●"/>
              <a:defRPr>
                <a:solidFill>
                  <a:schemeClr val="dk1"/>
                </a:solidFill>
              </a:defRPr>
            </a:lvl7pPr>
            <a:lvl8pPr lvl="7" rtl="0">
              <a:spcBef>
                <a:spcPts val="0"/>
              </a:spcBef>
              <a:spcAft>
                <a:spcPts val="0"/>
              </a:spcAft>
              <a:buClr>
                <a:srgbClr val="292929"/>
              </a:buClr>
              <a:buSzPts val="1400"/>
              <a:buFont typeface="Public Sans"/>
              <a:buChar char="○"/>
              <a:defRPr>
                <a:solidFill>
                  <a:schemeClr val="dk1"/>
                </a:solidFill>
              </a:defRPr>
            </a:lvl8pPr>
            <a:lvl9pPr lvl="8" rtl="0">
              <a:spcBef>
                <a:spcPts val="0"/>
              </a:spcBef>
              <a:spcAft>
                <a:spcPts val="0"/>
              </a:spcAft>
              <a:buClr>
                <a:srgbClr val="292929"/>
              </a:buClr>
              <a:buSzPts val="1400"/>
              <a:buFont typeface="Public Sans"/>
              <a:buChar char="■"/>
              <a:defRPr>
                <a:solidFill>
                  <a:schemeClr val="dk1"/>
                </a:solidFill>
              </a:defRPr>
            </a:lvl9pPr>
          </a:lstStyle>
          <a:p/>
        </p:txBody>
      </p:sp>
      <p:sp>
        <p:nvSpPr>
          <p:cNvPr id="981" name="Google Shape;981;p26"/>
          <p:cNvSpPr txBox="1"/>
          <p:nvPr>
            <p:ph idx="2" type="subTitle"/>
          </p:nvPr>
        </p:nvSpPr>
        <p:spPr>
          <a:xfrm>
            <a:off x="5062038" y="2164125"/>
            <a:ext cx="3250200" cy="1955400"/>
          </a:xfrm>
          <a:prstGeom prst="rect">
            <a:avLst/>
          </a:prstGeom>
        </p:spPr>
        <p:txBody>
          <a:bodyPr anchorCtr="0" anchor="t" bIns="91425" lIns="91425" spcFirstLastPara="1" rIns="91425" wrap="square" tIns="91425">
            <a:noAutofit/>
          </a:bodyPr>
          <a:lstStyle>
            <a:lvl1pPr lvl="0" rtl="0">
              <a:spcBef>
                <a:spcPts val="1000"/>
              </a:spcBef>
              <a:spcAft>
                <a:spcPts val="0"/>
              </a:spcAft>
              <a:buClr>
                <a:srgbClr val="292929"/>
              </a:buClr>
              <a:buSzPts val="1400"/>
              <a:buFont typeface="Public Sans"/>
              <a:buChar char="●"/>
              <a:defRPr sz="1600">
                <a:solidFill>
                  <a:schemeClr val="dk1"/>
                </a:solidFill>
              </a:defRPr>
            </a:lvl1pPr>
            <a:lvl2pPr lvl="1" rtl="0">
              <a:spcBef>
                <a:spcPts val="0"/>
              </a:spcBef>
              <a:spcAft>
                <a:spcPts val="0"/>
              </a:spcAft>
              <a:buClr>
                <a:srgbClr val="292929"/>
              </a:buClr>
              <a:buSzPts val="1400"/>
              <a:buFont typeface="Public Sans"/>
              <a:buChar char="○"/>
              <a:defRPr>
                <a:solidFill>
                  <a:schemeClr val="dk1"/>
                </a:solidFill>
              </a:defRPr>
            </a:lvl2pPr>
            <a:lvl3pPr lvl="2" rtl="0">
              <a:spcBef>
                <a:spcPts val="0"/>
              </a:spcBef>
              <a:spcAft>
                <a:spcPts val="0"/>
              </a:spcAft>
              <a:buClr>
                <a:srgbClr val="292929"/>
              </a:buClr>
              <a:buSzPts val="1400"/>
              <a:buFont typeface="Public Sans"/>
              <a:buChar char="■"/>
              <a:defRPr>
                <a:solidFill>
                  <a:schemeClr val="dk1"/>
                </a:solidFill>
              </a:defRPr>
            </a:lvl3pPr>
            <a:lvl4pPr lvl="3" rtl="0">
              <a:spcBef>
                <a:spcPts val="0"/>
              </a:spcBef>
              <a:spcAft>
                <a:spcPts val="0"/>
              </a:spcAft>
              <a:buClr>
                <a:srgbClr val="292929"/>
              </a:buClr>
              <a:buSzPts val="1400"/>
              <a:buFont typeface="Public Sans"/>
              <a:buChar char="●"/>
              <a:defRPr>
                <a:solidFill>
                  <a:schemeClr val="dk1"/>
                </a:solidFill>
              </a:defRPr>
            </a:lvl4pPr>
            <a:lvl5pPr lvl="4" rtl="0">
              <a:spcBef>
                <a:spcPts val="0"/>
              </a:spcBef>
              <a:spcAft>
                <a:spcPts val="0"/>
              </a:spcAft>
              <a:buClr>
                <a:srgbClr val="292929"/>
              </a:buClr>
              <a:buSzPts val="1400"/>
              <a:buFont typeface="Public Sans"/>
              <a:buChar char="○"/>
              <a:defRPr>
                <a:solidFill>
                  <a:schemeClr val="dk1"/>
                </a:solidFill>
              </a:defRPr>
            </a:lvl5pPr>
            <a:lvl6pPr lvl="5" rtl="0">
              <a:spcBef>
                <a:spcPts val="0"/>
              </a:spcBef>
              <a:spcAft>
                <a:spcPts val="0"/>
              </a:spcAft>
              <a:buClr>
                <a:srgbClr val="292929"/>
              </a:buClr>
              <a:buSzPts val="1400"/>
              <a:buFont typeface="Public Sans"/>
              <a:buChar char="■"/>
              <a:defRPr>
                <a:solidFill>
                  <a:schemeClr val="dk1"/>
                </a:solidFill>
              </a:defRPr>
            </a:lvl6pPr>
            <a:lvl7pPr lvl="6" rtl="0">
              <a:spcBef>
                <a:spcPts val="0"/>
              </a:spcBef>
              <a:spcAft>
                <a:spcPts val="0"/>
              </a:spcAft>
              <a:buClr>
                <a:srgbClr val="292929"/>
              </a:buClr>
              <a:buSzPts val="1400"/>
              <a:buFont typeface="Public Sans"/>
              <a:buChar char="●"/>
              <a:defRPr>
                <a:solidFill>
                  <a:schemeClr val="dk1"/>
                </a:solidFill>
              </a:defRPr>
            </a:lvl7pPr>
            <a:lvl8pPr lvl="7" rtl="0">
              <a:spcBef>
                <a:spcPts val="0"/>
              </a:spcBef>
              <a:spcAft>
                <a:spcPts val="0"/>
              </a:spcAft>
              <a:buClr>
                <a:srgbClr val="292929"/>
              </a:buClr>
              <a:buSzPts val="1400"/>
              <a:buFont typeface="Public Sans"/>
              <a:buChar char="○"/>
              <a:defRPr>
                <a:solidFill>
                  <a:schemeClr val="dk1"/>
                </a:solidFill>
              </a:defRPr>
            </a:lvl8pPr>
            <a:lvl9pPr lvl="8" rtl="0">
              <a:spcBef>
                <a:spcPts val="0"/>
              </a:spcBef>
              <a:spcAft>
                <a:spcPts val="0"/>
              </a:spcAft>
              <a:buClr>
                <a:srgbClr val="292929"/>
              </a:buClr>
              <a:buSzPts val="1400"/>
              <a:buFont typeface="Public Sans"/>
              <a:buChar char="■"/>
              <a:defRPr>
                <a:solidFill>
                  <a:schemeClr val="dk1"/>
                </a:solidFill>
              </a:defRPr>
            </a:lvl9pPr>
          </a:lstStyle>
          <a:p/>
        </p:txBody>
      </p:sp>
      <p:sp>
        <p:nvSpPr>
          <p:cNvPr id="982" name="Google Shape;982;p26"/>
          <p:cNvSpPr txBox="1"/>
          <p:nvPr>
            <p:ph idx="3" type="subTitle"/>
          </p:nvPr>
        </p:nvSpPr>
        <p:spPr>
          <a:xfrm>
            <a:off x="813263" y="1645125"/>
            <a:ext cx="3250200" cy="36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2pPr>
            <a:lvl3pPr lvl="2"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3pPr>
            <a:lvl4pPr lvl="3"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4pPr>
            <a:lvl5pPr lvl="4"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5pPr>
            <a:lvl6pPr lvl="5"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6pPr>
            <a:lvl7pPr lvl="6"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7pPr>
            <a:lvl8pPr lvl="7"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8pPr>
            <a:lvl9pPr lvl="8"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9pPr>
          </a:lstStyle>
          <a:p/>
        </p:txBody>
      </p:sp>
      <p:sp>
        <p:nvSpPr>
          <p:cNvPr id="983" name="Google Shape;983;p26"/>
          <p:cNvSpPr txBox="1"/>
          <p:nvPr>
            <p:ph idx="4" type="subTitle"/>
          </p:nvPr>
        </p:nvSpPr>
        <p:spPr>
          <a:xfrm>
            <a:off x="5062038" y="1645125"/>
            <a:ext cx="3250200" cy="36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2pPr>
            <a:lvl3pPr lvl="2"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3pPr>
            <a:lvl4pPr lvl="3"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4pPr>
            <a:lvl5pPr lvl="4"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5pPr>
            <a:lvl6pPr lvl="5"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6pPr>
            <a:lvl7pPr lvl="6"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7pPr>
            <a:lvl8pPr lvl="7"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8pPr>
            <a:lvl9pPr lvl="8" rtl="0">
              <a:spcBef>
                <a:spcPts val="0"/>
              </a:spcBef>
              <a:spcAft>
                <a:spcPts val="0"/>
              </a:spcAft>
              <a:buClr>
                <a:schemeClr val="dk1"/>
              </a:buClr>
              <a:buSzPts val="2200"/>
              <a:buFont typeface="Nanum Gothic Coding"/>
              <a:buNone/>
              <a:defRPr b="1" sz="2200">
                <a:solidFill>
                  <a:schemeClr val="dk1"/>
                </a:solidFill>
                <a:latin typeface="Nanum Gothic Coding"/>
                <a:ea typeface="Nanum Gothic Coding"/>
                <a:cs typeface="Nanum Gothic Coding"/>
                <a:sym typeface="Nanum Gothic Coding"/>
              </a:defRPr>
            </a:lvl9pPr>
          </a:lstStyle>
          <a:p/>
        </p:txBody>
      </p:sp>
      <p:grpSp>
        <p:nvGrpSpPr>
          <p:cNvPr id="984" name="Google Shape;984;p26"/>
          <p:cNvGrpSpPr/>
          <p:nvPr/>
        </p:nvGrpSpPr>
        <p:grpSpPr>
          <a:xfrm>
            <a:off x="7025500" y="355975"/>
            <a:ext cx="1421653" cy="335929"/>
            <a:chOff x="6415900" y="203575"/>
            <a:chExt cx="1421653" cy="335929"/>
          </a:xfrm>
        </p:grpSpPr>
        <p:sp>
          <p:nvSpPr>
            <p:cNvPr id="985" name="Google Shape;985;p26"/>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6"/>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6"/>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6"/>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6"/>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6"/>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0">
    <p:bg>
      <p:bgPr>
        <a:solidFill>
          <a:schemeClr val="dk2"/>
        </a:solidFill>
      </p:bgPr>
    </p:bg>
    <p:spTree>
      <p:nvGrpSpPr>
        <p:cNvPr id="991" name="Shape 991"/>
        <p:cNvGrpSpPr/>
        <p:nvPr/>
      </p:nvGrpSpPr>
      <p:grpSpPr>
        <a:xfrm>
          <a:off x="0" y="0"/>
          <a:ext cx="0" cy="0"/>
          <a:chOff x="0" y="0"/>
          <a:chExt cx="0" cy="0"/>
        </a:xfrm>
      </p:grpSpPr>
      <p:sp>
        <p:nvSpPr>
          <p:cNvPr id="992" name="Google Shape;992;p27"/>
          <p:cNvSpPr/>
          <p:nvPr/>
        </p:nvSpPr>
        <p:spPr>
          <a:xfrm>
            <a:off x="3493338" y="3449500"/>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27"/>
          <p:cNvGrpSpPr/>
          <p:nvPr/>
        </p:nvGrpSpPr>
        <p:grpSpPr>
          <a:xfrm rot="10800000">
            <a:off x="7178877" y="6031"/>
            <a:ext cx="1965129" cy="1965129"/>
            <a:chOff x="2980575" y="3649275"/>
            <a:chExt cx="931650" cy="931650"/>
          </a:xfrm>
        </p:grpSpPr>
        <p:sp>
          <p:nvSpPr>
            <p:cNvPr id="994" name="Google Shape;994;p27"/>
            <p:cNvSpPr/>
            <p:nvPr/>
          </p:nvSpPr>
          <p:spPr>
            <a:xfrm>
              <a:off x="3137875" y="3649275"/>
              <a:ext cx="0" cy="931650"/>
            </a:xfrm>
            <a:custGeom>
              <a:rect b="b" l="l" r="r" t="t"/>
              <a:pathLst>
                <a:path extrusionOk="0" fill="none" h="37266" w="0">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7"/>
            <p:cNvSpPr/>
            <p:nvPr/>
          </p:nvSpPr>
          <p:spPr>
            <a:xfrm>
              <a:off x="32928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7"/>
            <p:cNvSpPr/>
            <p:nvPr/>
          </p:nvSpPr>
          <p:spPr>
            <a:xfrm>
              <a:off x="3447900"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7"/>
            <p:cNvSpPr/>
            <p:nvPr/>
          </p:nvSpPr>
          <p:spPr>
            <a:xfrm>
              <a:off x="360292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7"/>
            <p:cNvSpPr/>
            <p:nvPr/>
          </p:nvSpPr>
          <p:spPr>
            <a:xfrm>
              <a:off x="37571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7"/>
            <p:cNvSpPr/>
            <p:nvPr/>
          </p:nvSpPr>
          <p:spPr>
            <a:xfrm>
              <a:off x="391067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7"/>
            <p:cNvSpPr/>
            <p:nvPr/>
          </p:nvSpPr>
          <p:spPr>
            <a:xfrm>
              <a:off x="2980575" y="44220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7"/>
            <p:cNvSpPr/>
            <p:nvPr/>
          </p:nvSpPr>
          <p:spPr>
            <a:xfrm>
              <a:off x="2980575" y="42670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7"/>
            <p:cNvSpPr/>
            <p:nvPr/>
          </p:nvSpPr>
          <p:spPr>
            <a:xfrm>
              <a:off x="2980575" y="41135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7"/>
            <p:cNvSpPr/>
            <p:nvPr/>
          </p:nvSpPr>
          <p:spPr>
            <a:xfrm>
              <a:off x="2980575" y="3958550"/>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7"/>
            <p:cNvSpPr/>
            <p:nvPr/>
          </p:nvSpPr>
          <p:spPr>
            <a:xfrm>
              <a:off x="2980575" y="380352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7"/>
            <p:cNvSpPr/>
            <p:nvPr/>
          </p:nvSpPr>
          <p:spPr>
            <a:xfrm>
              <a:off x="2980575" y="36492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27"/>
          <p:cNvGrpSpPr/>
          <p:nvPr/>
        </p:nvGrpSpPr>
        <p:grpSpPr>
          <a:xfrm>
            <a:off x="3972677" y="1065024"/>
            <a:ext cx="4678350" cy="3641614"/>
            <a:chOff x="3972677" y="1065024"/>
            <a:chExt cx="4678350" cy="3641614"/>
          </a:xfrm>
        </p:grpSpPr>
        <p:grpSp>
          <p:nvGrpSpPr>
            <p:cNvPr id="1007" name="Google Shape;1007;p27"/>
            <p:cNvGrpSpPr/>
            <p:nvPr/>
          </p:nvGrpSpPr>
          <p:grpSpPr>
            <a:xfrm>
              <a:off x="3972677" y="1065024"/>
              <a:ext cx="4678350" cy="3641614"/>
              <a:chOff x="1763579" y="275413"/>
              <a:chExt cx="8940091" cy="3641614"/>
            </a:xfrm>
          </p:grpSpPr>
          <p:sp>
            <p:nvSpPr>
              <p:cNvPr id="1008" name="Google Shape;1008;p27"/>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1009" name="Google Shape;1009;p27"/>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1010" name="Google Shape;1010;p27"/>
              <p:cNvSpPr/>
              <p:nvPr/>
            </p:nvSpPr>
            <p:spPr>
              <a:xfrm>
                <a:off x="1823569" y="317414"/>
                <a:ext cx="8815298"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grpSp>
        <p:grpSp>
          <p:nvGrpSpPr>
            <p:cNvPr id="1011" name="Google Shape;1011;p27"/>
            <p:cNvGrpSpPr/>
            <p:nvPr/>
          </p:nvGrpSpPr>
          <p:grpSpPr>
            <a:xfrm>
              <a:off x="7831225" y="1144150"/>
              <a:ext cx="726325" cy="196476"/>
              <a:chOff x="8689262" y="361063"/>
              <a:chExt cx="726325" cy="196476"/>
            </a:xfrm>
          </p:grpSpPr>
          <p:sp>
            <p:nvSpPr>
              <p:cNvPr id="1012" name="Google Shape;1012;p27"/>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7"/>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7"/>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7"/>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6" name="Google Shape;1016;p27"/>
              <p:cNvGrpSpPr/>
              <p:nvPr/>
            </p:nvGrpSpPr>
            <p:grpSpPr>
              <a:xfrm>
                <a:off x="9250380" y="399391"/>
                <a:ext cx="137217" cy="129156"/>
                <a:chOff x="9250380" y="399391"/>
                <a:chExt cx="137217" cy="129156"/>
              </a:xfrm>
            </p:grpSpPr>
            <p:sp>
              <p:nvSpPr>
                <p:cNvPr id="1017" name="Google Shape;1017;p27"/>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7"/>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27"/>
              <p:cNvGrpSpPr/>
              <p:nvPr/>
            </p:nvGrpSpPr>
            <p:grpSpPr>
              <a:xfrm>
                <a:off x="8983820" y="394006"/>
                <a:ext cx="137217" cy="129279"/>
                <a:chOff x="8983820" y="394006"/>
                <a:chExt cx="137217" cy="129279"/>
              </a:xfrm>
            </p:grpSpPr>
            <p:sp>
              <p:nvSpPr>
                <p:cNvPr id="1020" name="Google Shape;1020;p27"/>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7"/>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22" name="Google Shape;1022;p27"/>
          <p:cNvGrpSpPr/>
          <p:nvPr/>
        </p:nvGrpSpPr>
        <p:grpSpPr>
          <a:xfrm>
            <a:off x="680675" y="355975"/>
            <a:ext cx="1421653" cy="335929"/>
            <a:chOff x="6415900" y="203575"/>
            <a:chExt cx="1421653" cy="335929"/>
          </a:xfrm>
        </p:grpSpPr>
        <p:sp>
          <p:nvSpPr>
            <p:cNvPr id="1023" name="Google Shape;1023;p27"/>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7"/>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7"/>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7"/>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7"/>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7"/>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 name="Google Shape;1029;p27"/>
          <p:cNvSpPr/>
          <p:nvPr/>
        </p:nvSpPr>
        <p:spPr>
          <a:xfrm>
            <a:off x="0" y="3989675"/>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7"/>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1031" name="Google Shape;1031;p27"/>
          <p:cNvSpPr txBox="1"/>
          <p:nvPr>
            <p:ph idx="1" type="subTitle"/>
          </p:nvPr>
        </p:nvSpPr>
        <p:spPr>
          <a:xfrm>
            <a:off x="5732378" y="1929050"/>
            <a:ext cx="2163900" cy="322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lgn="r">
              <a:spcBef>
                <a:spcPts val="0"/>
              </a:spcBef>
              <a:spcAft>
                <a:spcPts val="0"/>
              </a:spcAft>
              <a:buClr>
                <a:schemeClr val="lt1"/>
              </a:buClr>
              <a:buSzPts val="1400"/>
              <a:buNone/>
              <a:defRPr>
                <a:solidFill>
                  <a:schemeClr val="lt1"/>
                </a:solidFill>
              </a:defRPr>
            </a:lvl2pPr>
            <a:lvl3pPr lvl="2" rtl="0" algn="r">
              <a:spcBef>
                <a:spcPts val="0"/>
              </a:spcBef>
              <a:spcAft>
                <a:spcPts val="0"/>
              </a:spcAft>
              <a:buClr>
                <a:schemeClr val="lt1"/>
              </a:buClr>
              <a:buSzPts val="1400"/>
              <a:buNone/>
              <a:defRPr>
                <a:solidFill>
                  <a:schemeClr val="lt1"/>
                </a:solidFill>
              </a:defRPr>
            </a:lvl3pPr>
            <a:lvl4pPr lvl="3" rtl="0" algn="r">
              <a:spcBef>
                <a:spcPts val="0"/>
              </a:spcBef>
              <a:spcAft>
                <a:spcPts val="0"/>
              </a:spcAft>
              <a:buClr>
                <a:schemeClr val="lt1"/>
              </a:buClr>
              <a:buSzPts val="1400"/>
              <a:buNone/>
              <a:defRPr>
                <a:solidFill>
                  <a:schemeClr val="lt1"/>
                </a:solidFill>
              </a:defRPr>
            </a:lvl4pPr>
            <a:lvl5pPr lvl="4" rtl="0" algn="r">
              <a:spcBef>
                <a:spcPts val="0"/>
              </a:spcBef>
              <a:spcAft>
                <a:spcPts val="0"/>
              </a:spcAft>
              <a:buClr>
                <a:schemeClr val="lt1"/>
              </a:buClr>
              <a:buSzPts val="1400"/>
              <a:buNone/>
              <a:defRPr>
                <a:solidFill>
                  <a:schemeClr val="lt1"/>
                </a:solidFill>
              </a:defRPr>
            </a:lvl5pPr>
            <a:lvl6pPr lvl="5" rtl="0" algn="r">
              <a:spcBef>
                <a:spcPts val="0"/>
              </a:spcBef>
              <a:spcAft>
                <a:spcPts val="0"/>
              </a:spcAft>
              <a:buClr>
                <a:schemeClr val="lt1"/>
              </a:buClr>
              <a:buSzPts val="1400"/>
              <a:buNone/>
              <a:defRPr>
                <a:solidFill>
                  <a:schemeClr val="lt1"/>
                </a:solidFill>
              </a:defRPr>
            </a:lvl6pPr>
            <a:lvl7pPr lvl="6" rtl="0" algn="r">
              <a:spcBef>
                <a:spcPts val="0"/>
              </a:spcBef>
              <a:spcAft>
                <a:spcPts val="0"/>
              </a:spcAft>
              <a:buClr>
                <a:schemeClr val="lt1"/>
              </a:buClr>
              <a:buSzPts val="1400"/>
              <a:buNone/>
              <a:defRPr>
                <a:solidFill>
                  <a:schemeClr val="lt1"/>
                </a:solidFill>
              </a:defRPr>
            </a:lvl7pPr>
            <a:lvl8pPr lvl="7" rtl="0" algn="r">
              <a:spcBef>
                <a:spcPts val="0"/>
              </a:spcBef>
              <a:spcAft>
                <a:spcPts val="0"/>
              </a:spcAft>
              <a:buClr>
                <a:schemeClr val="lt1"/>
              </a:buClr>
              <a:buSzPts val="1400"/>
              <a:buNone/>
              <a:defRPr>
                <a:solidFill>
                  <a:schemeClr val="lt1"/>
                </a:solidFill>
              </a:defRPr>
            </a:lvl8pPr>
            <a:lvl9pPr lvl="8" rtl="0" algn="r">
              <a:spcBef>
                <a:spcPts val="0"/>
              </a:spcBef>
              <a:spcAft>
                <a:spcPts val="0"/>
              </a:spcAft>
              <a:buClr>
                <a:schemeClr val="lt1"/>
              </a:buClr>
              <a:buSzPts val="1400"/>
              <a:buNone/>
              <a:defRPr>
                <a:solidFill>
                  <a:schemeClr val="lt1"/>
                </a:solidFill>
              </a:defRPr>
            </a:lvl9pPr>
          </a:lstStyle>
          <a:p/>
        </p:txBody>
      </p:sp>
      <p:sp>
        <p:nvSpPr>
          <p:cNvPr id="1032" name="Google Shape;1032;p27"/>
          <p:cNvSpPr txBox="1"/>
          <p:nvPr>
            <p:ph idx="2" type="subTitle"/>
          </p:nvPr>
        </p:nvSpPr>
        <p:spPr>
          <a:xfrm>
            <a:off x="4727549" y="2287400"/>
            <a:ext cx="3168600" cy="572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800"/>
              <a:buNone/>
              <a:defRPr sz="1600">
                <a:solidFill>
                  <a:schemeClr val="dk1"/>
                </a:solidFill>
              </a:defRPr>
            </a:lvl1pPr>
            <a:lvl2pPr lvl="1" rtl="0" algn="r">
              <a:spcBef>
                <a:spcPts val="0"/>
              </a:spcBef>
              <a:spcAft>
                <a:spcPts val="0"/>
              </a:spcAft>
              <a:buClr>
                <a:schemeClr val="lt1"/>
              </a:buClr>
              <a:buSzPts val="1400"/>
              <a:buNone/>
              <a:defRPr>
                <a:solidFill>
                  <a:schemeClr val="lt1"/>
                </a:solidFill>
              </a:defRPr>
            </a:lvl2pPr>
            <a:lvl3pPr lvl="2" rtl="0" algn="r">
              <a:spcBef>
                <a:spcPts val="0"/>
              </a:spcBef>
              <a:spcAft>
                <a:spcPts val="0"/>
              </a:spcAft>
              <a:buClr>
                <a:schemeClr val="lt1"/>
              </a:buClr>
              <a:buSzPts val="1400"/>
              <a:buNone/>
              <a:defRPr>
                <a:solidFill>
                  <a:schemeClr val="lt1"/>
                </a:solidFill>
              </a:defRPr>
            </a:lvl3pPr>
            <a:lvl4pPr lvl="3" rtl="0" algn="r">
              <a:spcBef>
                <a:spcPts val="0"/>
              </a:spcBef>
              <a:spcAft>
                <a:spcPts val="0"/>
              </a:spcAft>
              <a:buClr>
                <a:schemeClr val="lt1"/>
              </a:buClr>
              <a:buSzPts val="1400"/>
              <a:buNone/>
              <a:defRPr>
                <a:solidFill>
                  <a:schemeClr val="lt1"/>
                </a:solidFill>
              </a:defRPr>
            </a:lvl4pPr>
            <a:lvl5pPr lvl="4" rtl="0" algn="r">
              <a:spcBef>
                <a:spcPts val="0"/>
              </a:spcBef>
              <a:spcAft>
                <a:spcPts val="0"/>
              </a:spcAft>
              <a:buClr>
                <a:schemeClr val="lt1"/>
              </a:buClr>
              <a:buSzPts val="1400"/>
              <a:buNone/>
              <a:defRPr>
                <a:solidFill>
                  <a:schemeClr val="lt1"/>
                </a:solidFill>
              </a:defRPr>
            </a:lvl5pPr>
            <a:lvl6pPr lvl="5" rtl="0" algn="r">
              <a:spcBef>
                <a:spcPts val="0"/>
              </a:spcBef>
              <a:spcAft>
                <a:spcPts val="0"/>
              </a:spcAft>
              <a:buClr>
                <a:schemeClr val="lt1"/>
              </a:buClr>
              <a:buSzPts val="1400"/>
              <a:buNone/>
              <a:defRPr>
                <a:solidFill>
                  <a:schemeClr val="lt1"/>
                </a:solidFill>
              </a:defRPr>
            </a:lvl6pPr>
            <a:lvl7pPr lvl="6" rtl="0" algn="r">
              <a:spcBef>
                <a:spcPts val="0"/>
              </a:spcBef>
              <a:spcAft>
                <a:spcPts val="0"/>
              </a:spcAft>
              <a:buClr>
                <a:schemeClr val="lt1"/>
              </a:buClr>
              <a:buSzPts val="1400"/>
              <a:buNone/>
              <a:defRPr>
                <a:solidFill>
                  <a:schemeClr val="lt1"/>
                </a:solidFill>
              </a:defRPr>
            </a:lvl7pPr>
            <a:lvl8pPr lvl="7" rtl="0" algn="r">
              <a:spcBef>
                <a:spcPts val="0"/>
              </a:spcBef>
              <a:spcAft>
                <a:spcPts val="0"/>
              </a:spcAft>
              <a:buClr>
                <a:schemeClr val="lt1"/>
              </a:buClr>
              <a:buSzPts val="1400"/>
              <a:buNone/>
              <a:defRPr>
                <a:solidFill>
                  <a:schemeClr val="lt1"/>
                </a:solidFill>
              </a:defRPr>
            </a:lvl8pPr>
            <a:lvl9pPr lvl="8" rtl="0" algn="r">
              <a:spcBef>
                <a:spcPts val="0"/>
              </a:spcBef>
              <a:spcAft>
                <a:spcPts val="0"/>
              </a:spcAft>
              <a:buClr>
                <a:schemeClr val="lt1"/>
              </a:buClr>
              <a:buSzPts val="1400"/>
              <a:buNone/>
              <a:defRPr>
                <a:solidFill>
                  <a:schemeClr val="lt1"/>
                </a:solidFill>
              </a:defRPr>
            </a:lvl9pPr>
          </a:lstStyle>
          <a:p/>
        </p:txBody>
      </p:sp>
      <p:sp>
        <p:nvSpPr>
          <p:cNvPr id="1033" name="Google Shape;1033;p27"/>
          <p:cNvSpPr txBox="1"/>
          <p:nvPr>
            <p:ph idx="3" type="subTitle"/>
          </p:nvPr>
        </p:nvSpPr>
        <p:spPr>
          <a:xfrm>
            <a:off x="5732378" y="3176450"/>
            <a:ext cx="2163900" cy="322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lgn="r">
              <a:spcBef>
                <a:spcPts val="0"/>
              </a:spcBef>
              <a:spcAft>
                <a:spcPts val="0"/>
              </a:spcAft>
              <a:buClr>
                <a:schemeClr val="lt1"/>
              </a:buClr>
              <a:buSzPts val="1400"/>
              <a:buNone/>
              <a:defRPr>
                <a:solidFill>
                  <a:schemeClr val="lt1"/>
                </a:solidFill>
              </a:defRPr>
            </a:lvl2pPr>
            <a:lvl3pPr lvl="2" rtl="0" algn="r">
              <a:spcBef>
                <a:spcPts val="0"/>
              </a:spcBef>
              <a:spcAft>
                <a:spcPts val="0"/>
              </a:spcAft>
              <a:buClr>
                <a:schemeClr val="lt1"/>
              </a:buClr>
              <a:buSzPts val="1400"/>
              <a:buNone/>
              <a:defRPr>
                <a:solidFill>
                  <a:schemeClr val="lt1"/>
                </a:solidFill>
              </a:defRPr>
            </a:lvl3pPr>
            <a:lvl4pPr lvl="3" rtl="0" algn="r">
              <a:spcBef>
                <a:spcPts val="0"/>
              </a:spcBef>
              <a:spcAft>
                <a:spcPts val="0"/>
              </a:spcAft>
              <a:buClr>
                <a:schemeClr val="lt1"/>
              </a:buClr>
              <a:buSzPts val="1400"/>
              <a:buNone/>
              <a:defRPr>
                <a:solidFill>
                  <a:schemeClr val="lt1"/>
                </a:solidFill>
              </a:defRPr>
            </a:lvl4pPr>
            <a:lvl5pPr lvl="4" rtl="0" algn="r">
              <a:spcBef>
                <a:spcPts val="0"/>
              </a:spcBef>
              <a:spcAft>
                <a:spcPts val="0"/>
              </a:spcAft>
              <a:buClr>
                <a:schemeClr val="lt1"/>
              </a:buClr>
              <a:buSzPts val="1400"/>
              <a:buNone/>
              <a:defRPr>
                <a:solidFill>
                  <a:schemeClr val="lt1"/>
                </a:solidFill>
              </a:defRPr>
            </a:lvl5pPr>
            <a:lvl6pPr lvl="5" rtl="0" algn="r">
              <a:spcBef>
                <a:spcPts val="0"/>
              </a:spcBef>
              <a:spcAft>
                <a:spcPts val="0"/>
              </a:spcAft>
              <a:buClr>
                <a:schemeClr val="lt1"/>
              </a:buClr>
              <a:buSzPts val="1400"/>
              <a:buNone/>
              <a:defRPr>
                <a:solidFill>
                  <a:schemeClr val="lt1"/>
                </a:solidFill>
              </a:defRPr>
            </a:lvl6pPr>
            <a:lvl7pPr lvl="6" rtl="0" algn="r">
              <a:spcBef>
                <a:spcPts val="0"/>
              </a:spcBef>
              <a:spcAft>
                <a:spcPts val="0"/>
              </a:spcAft>
              <a:buClr>
                <a:schemeClr val="lt1"/>
              </a:buClr>
              <a:buSzPts val="1400"/>
              <a:buNone/>
              <a:defRPr>
                <a:solidFill>
                  <a:schemeClr val="lt1"/>
                </a:solidFill>
              </a:defRPr>
            </a:lvl7pPr>
            <a:lvl8pPr lvl="7" rtl="0" algn="r">
              <a:spcBef>
                <a:spcPts val="0"/>
              </a:spcBef>
              <a:spcAft>
                <a:spcPts val="0"/>
              </a:spcAft>
              <a:buClr>
                <a:schemeClr val="lt1"/>
              </a:buClr>
              <a:buSzPts val="1400"/>
              <a:buNone/>
              <a:defRPr>
                <a:solidFill>
                  <a:schemeClr val="lt1"/>
                </a:solidFill>
              </a:defRPr>
            </a:lvl8pPr>
            <a:lvl9pPr lvl="8" rtl="0" algn="r">
              <a:spcBef>
                <a:spcPts val="0"/>
              </a:spcBef>
              <a:spcAft>
                <a:spcPts val="0"/>
              </a:spcAft>
              <a:buClr>
                <a:schemeClr val="lt1"/>
              </a:buClr>
              <a:buSzPts val="1400"/>
              <a:buNone/>
              <a:defRPr>
                <a:solidFill>
                  <a:schemeClr val="lt1"/>
                </a:solidFill>
              </a:defRPr>
            </a:lvl9pPr>
          </a:lstStyle>
          <a:p/>
        </p:txBody>
      </p:sp>
      <p:sp>
        <p:nvSpPr>
          <p:cNvPr id="1034" name="Google Shape;1034;p27"/>
          <p:cNvSpPr txBox="1"/>
          <p:nvPr>
            <p:ph idx="4" type="subTitle"/>
          </p:nvPr>
        </p:nvSpPr>
        <p:spPr>
          <a:xfrm>
            <a:off x="4727550" y="3534800"/>
            <a:ext cx="3168600" cy="572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800"/>
              <a:buNone/>
              <a:defRPr sz="1600">
                <a:solidFill>
                  <a:schemeClr val="dk1"/>
                </a:solidFill>
              </a:defRPr>
            </a:lvl1pPr>
            <a:lvl2pPr lvl="1" rtl="0" algn="r">
              <a:spcBef>
                <a:spcPts val="0"/>
              </a:spcBef>
              <a:spcAft>
                <a:spcPts val="0"/>
              </a:spcAft>
              <a:buClr>
                <a:schemeClr val="lt1"/>
              </a:buClr>
              <a:buSzPts val="1400"/>
              <a:buNone/>
              <a:defRPr>
                <a:solidFill>
                  <a:schemeClr val="lt1"/>
                </a:solidFill>
              </a:defRPr>
            </a:lvl2pPr>
            <a:lvl3pPr lvl="2" rtl="0" algn="r">
              <a:spcBef>
                <a:spcPts val="0"/>
              </a:spcBef>
              <a:spcAft>
                <a:spcPts val="0"/>
              </a:spcAft>
              <a:buClr>
                <a:schemeClr val="lt1"/>
              </a:buClr>
              <a:buSzPts val="1400"/>
              <a:buNone/>
              <a:defRPr>
                <a:solidFill>
                  <a:schemeClr val="lt1"/>
                </a:solidFill>
              </a:defRPr>
            </a:lvl3pPr>
            <a:lvl4pPr lvl="3" rtl="0" algn="r">
              <a:spcBef>
                <a:spcPts val="0"/>
              </a:spcBef>
              <a:spcAft>
                <a:spcPts val="0"/>
              </a:spcAft>
              <a:buClr>
                <a:schemeClr val="lt1"/>
              </a:buClr>
              <a:buSzPts val="1400"/>
              <a:buNone/>
              <a:defRPr>
                <a:solidFill>
                  <a:schemeClr val="lt1"/>
                </a:solidFill>
              </a:defRPr>
            </a:lvl4pPr>
            <a:lvl5pPr lvl="4" rtl="0" algn="r">
              <a:spcBef>
                <a:spcPts val="0"/>
              </a:spcBef>
              <a:spcAft>
                <a:spcPts val="0"/>
              </a:spcAft>
              <a:buClr>
                <a:schemeClr val="lt1"/>
              </a:buClr>
              <a:buSzPts val="1400"/>
              <a:buNone/>
              <a:defRPr>
                <a:solidFill>
                  <a:schemeClr val="lt1"/>
                </a:solidFill>
              </a:defRPr>
            </a:lvl5pPr>
            <a:lvl6pPr lvl="5" rtl="0" algn="r">
              <a:spcBef>
                <a:spcPts val="0"/>
              </a:spcBef>
              <a:spcAft>
                <a:spcPts val="0"/>
              </a:spcAft>
              <a:buClr>
                <a:schemeClr val="lt1"/>
              </a:buClr>
              <a:buSzPts val="1400"/>
              <a:buNone/>
              <a:defRPr>
                <a:solidFill>
                  <a:schemeClr val="lt1"/>
                </a:solidFill>
              </a:defRPr>
            </a:lvl6pPr>
            <a:lvl7pPr lvl="6" rtl="0" algn="r">
              <a:spcBef>
                <a:spcPts val="0"/>
              </a:spcBef>
              <a:spcAft>
                <a:spcPts val="0"/>
              </a:spcAft>
              <a:buClr>
                <a:schemeClr val="lt1"/>
              </a:buClr>
              <a:buSzPts val="1400"/>
              <a:buNone/>
              <a:defRPr>
                <a:solidFill>
                  <a:schemeClr val="lt1"/>
                </a:solidFill>
              </a:defRPr>
            </a:lvl7pPr>
            <a:lvl8pPr lvl="7" rtl="0" algn="r">
              <a:spcBef>
                <a:spcPts val="0"/>
              </a:spcBef>
              <a:spcAft>
                <a:spcPts val="0"/>
              </a:spcAft>
              <a:buClr>
                <a:schemeClr val="lt1"/>
              </a:buClr>
              <a:buSzPts val="1400"/>
              <a:buNone/>
              <a:defRPr>
                <a:solidFill>
                  <a:schemeClr val="lt1"/>
                </a:solidFill>
              </a:defRPr>
            </a:lvl8pPr>
            <a:lvl9pPr lvl="8" rtl="0" algn="r">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CUSTOM_3">
    <p:bg>
      <p:bgPr>
        <a:solidFill>
          <a:schemeClr val="dk2"/>
        </a:solidFill>
      </p:bgPr>
    </p:bg>
    <p:spTree>
      <p:nvGrpSpPr>
        <p:cNvPr id="1035" name="Shape 1035"/>
        <p:cNvGrpSpPr/>
        <p:nvPr/>
      </p:nvGrpSpPr>
      <p:grpSpPr>
        <a:xfrm>
          <a:off x="0" y="0"/>
          <a:ext cx="0" cy="0"/>
          <a:chOff x="0" y="0"/>
          <a:chExt cx="0" cy="0"/>
        </a:xfrm>
      </p:grpSpPr>
      <p:sp>
        <p:nvSpPr>
          <p:cNvPr id="1036" name="Google Shape;1036;p28"/>
          <p:cNvSpPr/>
          <p:nvPr/>
        </p:nvSpPr>
        <p:spPr>
          <a:xfrm>
            <a:off x="6499838" y="768250"/>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 name="Google Shape;1037;p28"/>
          <p:cNvGrpSpPr/>
          <p:nvPr/>
        </p:nvGrpSpPr>
        <p:grpSpPr>
          <a:xfrm flipH="1" rot="10800000">
            <a:off x="11" y="2677292"/>
            <a:ext cx="3684221" cy="2466198"/>
            <a:chOff x="5010250" y="1493475"/>
            <a:chExt cx="1392900" cy="932400"/>
          </a:xfrm>
        </p:grpSpPr>
        <p:sp>
          <p:nvSpPr>
            <p:cNvPr id="1038" name="Google Shape;1038;p28"/>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8"/>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8"/>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8"/>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8"/>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8"/>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8"/>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8"/>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8"/>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8"/>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8"/>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8"/>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8"/>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8"/>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8"/>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28"/>
          <p:cNvGrpSpPr/>
          <p:nvPr/>
        </p:nvGrpSpPr>
        <p:grpSpPr>
          <a:xfrm>
            <a:off x="680675" y="355975"/>
            <a:ext cx="1421653" cy="335929"/>
            <a:chOff x="6415900" y="203575"/>
            <a:chExt cx="1421653" cy="335929"/>
          </a:xfrm>
        </p:grpSpPr>
        <p:sp>
          <p:nvSpPr>
            <p:cNvPr id="1054" name="Google Shape;1054;p28"/>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8"/>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8"/>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8"/>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8"/>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8"/>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 name="Google Shape;1060;p28"/>
          <p:cNvGrpSpPr/>
          <p:nvPr/>
        </p:nvGrpSpPr>
        <p:grpSpPr>
          <a:xfrm>
            <a:off x="500767" y="1477373"/>
            <a:ext cx="8150298" cy="2437244"/>
            <a:chOff x="500767" y="1477373"/>
            <a:chExt cx="8150298" cy="2437244"/>
          </a:xfrm>
        </p:grpSpPr>
        <p:grpSp>
          <p:nvGrpSpPr>
            <p:cNvPr id="1061" name="Google Shape;1061;p28"/>
            <p:cNvGrpSpPr/>
            <p:nvPr/>
          </p:nvGrpSpPr>
          <p:grpSpPr>
            <a:xfrm>
              <a:off x="500767" y="1477373"/>
              <a:ext cx="8150298" cy="2437244"/>
              <a:chOff x="2367975" y="916363"/>
              <a:chExt cx="8089626" cy="2437244"/>
            </a:xfrm>
          </p:grpSpPr>
          <p:sp>
            <p:nvSpPr>
              <p:cNvPr id="1062" name="Google Shape;1062;p28"/>
              <p:cNvSpPr/>
              <p:nvPr/>
            </p:nvSpPr>
            <p:spPr>
              <a:xfrm>
                <a:off x="2367975" y="916363"/>
                <a:ext cx="8089626" cy="243724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8"/>
              <p:cNvSpPr/>
              <p:nvPr/>
            </p:nvSpPr>
            <p:spPr>
              <a:xfrm>
                <a:off x="2424707" y="968797"/>
                <a:ext cx="7983481" cy="2336356"/>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8"/>
              <p:cNvSpPr/>
              <p:nvPr/>
            </p:nvSpPr>
            <p:spPr>
              <a:xfrm>
                <a:off x="2424708" y="968791"/>
                <a:ext cx="7990255"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 name="Google Shape;1065;p28"/>
            <p:cNvGrpSpPr/>
            <p:nvPr/>
          </p:nvGrpSpPr>
          <p:grpSpPr>
            <a:xfrm>
              <a:off x="7837475" y="1566025"/>
              <a:ext cx="726325" cy="196476"/>
              <a:chOff x="8689262" y="361063"/>
              <a:chExt cx="726325" cy="196476"/>
            </a:xfrm>
          </p:grpSpPr>
          <p:sp>
            <p:nvSpPr>
              <p:cNvPr id="1066" name="Google Shape;1066;p28"/>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8"/>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8"/>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8"/>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 name="Google Shape;1070;p28"/>
              <p:cNvGrpSpPr/>
              <p:nvPr/>
            </p:nvGrpSpPr>
            <p:grpSpPr>
              <a:xfrm>
                <a:off x="9250380" y="399391"/>
                <a:ext cx="137217" cy="129156"/>
                <a:chOff x="9250380" y="399391"/>
                <a:chExt cx="137217" cy="129156"/>
              </a:xfrm>
            </p:grpSpPr>
            <p:sp>
              <p:nvSpPr>
                <p:cNvPr id="1071" name="Google Shape;1071;p28"/>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8"/>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28"/>
              <p:cNvGrpSpPr/>
              <p:nvPr/>
            </p:nvGrpSpPr>
            <p:grpSpPr>
              <a:xfrm>
                <a:off x="8983820" y="394006"/>
                <a:ext cx="137217" cy="129279"/>
                <a:chOff x="8983820" y="394006"/>
                <a:chExt cx="137217" cy="129279"/>
              </a:xfrm>
            </p:grpSpPr>
            <p:sp>
              <p:nvSpPr>
                <p:cNvPr id="1074" name="Google Shape;1074;p28"/>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8"/>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076" name="Google Shape;1076;p28"/>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1077" name="Google Shape;1077;p28"/>
          <p:cNvSpPr txBox="1"/>
          <p:nvPr>
            <p:ph idx="1" type="subTitle"/>
          </p:nvPr>
        </p:nvSpPr>
        <p:spPr>
          <a:xfrm>
            <a:off x="902106" y="2281250"/>
            <a:ext cx="22692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078" name="Google Shape;1078;p28"/>
          <p:cNvSpPr txBox="1"/>
          <p:nvPr>
            <p:ph idx="2" type="subTitle"/>
          </p:nvPr>
        </p:nvSpPr>
        <p:spPr>
          <a:xfrm>
            <a:off x="3443150" y="2281250"/>
            <a:ext cx="22692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079" name="Google Shape;1079;p28"/>
          <p:cNvSpPr txBox="1"/>
          <p:nvPr>
            <p:ph idx="3" type="subTitle"/>
          </p:nvPr>
        </p:nvSpPr>
        <p:spPr>
          <a:xfrm>
            <a:off x="902100" y="2639600"/>
            <a:ext cx="2269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080" name="Google Shape;1080;p28"/>
          <p:cNvSpPr txBox="1"/>
          <p:nvPr>
            <p:ph idx="4" type="subTitle"/>
          </p:nvPr>
        </p:nvSpPr>
        <p:spPr>
          <a:xfrm>
            <a:off x="3441325" y="2639601"/>
            <a:ext cx="2269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081" name="Google Shape;1081;p28"/>
          <p:cNvSpPr txBox="1"/>
          <p:nvPr>
            <p:ph idx="5" type="subTitle"/>
          </p:nvPr>
        </p:nvSpPr>
        <p:spPr>
          <a:xfrm>
            <a:off x="5980549" y="2281250"/>
            <a:ext cx="22692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082" name="Google Shape;1082;p28"/>
          <p:cNvSpPr txBox="1"/>
          <p:nvPr>
            <p:ph idx="6" type="subTitle"/>
          </p:nvPr>
        </p:nvSpPr>
        <p:spPr>
          <a:xfrm>
            <a:off x="5980550" y="2639601"/>
            <a:ext cx="2269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bg>
      <p:bgPr>
        <a:solidFill>
          <a:schemeClr val="dk2"/>
        </a:solidFill>
      </p:bgPr>
    </p:bg>
    <p:spTree>
      <p:nvGrpSpPr>
        <p:cNvPr id="1083" name="Shape 1083"/>
        <p:cNvGrpSpPr/>
        <p:nvPr/>
      </p:nvGrpSpPr>
      <p:grpSpPr>
        <a:xfrm>
          <a:off x="0" y="0"/>
          <a:ext cx="0" cy="0"/>
          <a:chOff x="0" y="0"/>
          <a:chExt cx="0" cy="0"/>
        </a:xfrm>
      </p:grpSpPr>
      <p:sp>
        <p:nvSpPr>
          <p:cNvPr id="1084" name="Google Shape;1084;p29"/>
          <p:cNvSpPr/>
          <p:nvPr/>
        </p:nvSpPr>
        <p:spPr>
          <a:xfrm>
            <a:off x="6481225" y="344104"/>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 name="Google Shape;1085;p29"/>
          <p:cNvGrpSpPr/>
          <p:nvPr/>
        </p:nvGrpSpPr>
        <p:grpSpPr>
          <a:xfrm flipH="1" rot="10800000">
            <a:off x="11" y="2677292"/>
            <a:ext cx="3684221" cy="2466198"/>
            <a:chOff x="5010250" y="1493475"/>
            <a:chExt cx="1392900" cy="932400"/>
          </a:xfrm>
        </p:grpSpPr>
        <p:sp>
          <p:nvSpPr>
            <p:cNvPr id="1086" name="Google Shape;1086;p29"/>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9"/>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9"/>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9"/>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9"/>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9"/>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9"/>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9"/>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9"/>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9"/>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9"/>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9"/>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9"/>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 name="Google Shape;1101;p29"/>
          <p:cNvSpPr/>
          <p:nvPr/>
        </p:nvSpPr>
        <p:spPr>
          <a:xfrm>
            <a:off x="-2000" y="575600"/>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 name="Google Shape;1102;p29"/>
          <p:cNvGrpSpPr/>
          <p:nvPr/>
        </p:nvGrpSpPr>
        <p:grpSpPr>
          <a:xfrm>
            <a:off x="1283725" y="1141225"/>
            <a:ext cx="6583853" cy="3446402"/>
            <a:chOff x="2941713" y="275413"/>
            <a:chExt cx="6583853" cy="3446402"/>
          </a:xfrm>
        </p:grpSpPr>
        <p:sp>
          <p:nvSpPr>
            <p:cNvPr id="1103" name="Google Shape;1103;p29"/>
            <p:cNvSpPr/>
            <p:nvPr/>
          </p:nvSpPr>
          <p:spPr>
            <a:xfrm>
              <a:off x="2941713" y="275413"/>
              <a:ext cx="6583853" cy="3446402"/>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9"/>
            <p:cNvSpPr/>
            <p:nvPr/>
          </p:nvSpPr>
          <p:spPr>
            <a:xfrm>
              <a:off x="3006146" y="349559"/>
              <a:ext cx="6449517" cy="3303740"/>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9"/>
            <p:cNvSpPr/>
            <p:nvPr/>
          </p:nvSpPr>
          <p:spPr>
            <a:xfrm>
              <a:off x="2985963" y="323563"/>
              <a:ext cx="6492471"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9"/>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9"/>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9"/>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9"/>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 name="Google Shape;1110;p29"/>
            <p:cNvGrpSpPr/>
            <p:nvPr/>
          </p:nvGrpSpPr>
          <p:grpSpPr>
            <a:xfrm>
              <a:off x="9250380" y="399391"/>
              <a:ext cx="137217" cy="129156"/>
              <a:chOff x="9250380" y="399391"/>
              <a:chExt cx="137217" cy="129156"/>
            </a:xfrm>
          </p:grpSpPr>
          <p:sp>
            <p:nvSpPr>
              <p:cNvPr id="1111" name="Google Shape;1111;p29"/>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9"/>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29"/>
            <p:cNvGrpSpPr/>
            <p:nvPr/>
          </p:nvGrpSpPr>
          <p:grpSpPr>
            <a:xfrm>
              <a:off x="8983820" y="394006"/>
              <a:ext cx="137217" cy="129279"/>
              <a:chOff x="8983820" y="394006"/>
              <a:chExt cx="137217" cy="129279"/>
            </a:xfrm>
          </p:grpSpPr>
          <p:sp>
            <p:nvSpPr>
              <p:cNvPr id="1114" name="Google Shape;1114;p29"/>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9"/>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16" name="Google Shape;1116;p29"/>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1117" name="Google Shape;1117;p29"/>
          <p:cNvSpPr txBox="1"/>
          <p:nvPr>
            <p:ph idx="1" type="subTitle"/>
          </p:nvPr>
        </p:nvSpPr>
        <p:spPr>
          <a:xfrm>
            <a:off x="2166881" y="1889175"/>
            <a:ext cx="22692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18" name="Google Shape;1118;p29"/>
          <p:cNvSpPr txBox="1"/>
          <p:nvPr>
            <p:ph idx="2" type="subTitle"/>
          </p:nvPr>
        </p:nvSpPr>
        <p:spPr>
          <a:xfrm>
            <a:off x="4707925" y="1889175"/>
            <a:ext cx="22692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19" name="Google Shape;1119;p29"/>
          <p:cNvSpPr txBox="1"/>
          <p:nvPr>
            <p:ph idx="3" type="subTitle"/>
          </p:nvPr>
        </p:nvSpPr>
        <p:spPr>
          <a:xfrm>
            <a:off x="2166875" y="2247525"/>
            <a:ext cx="2269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20" name="Google Shape;1120;p29"/>
          <p:cNvSpPr txBox="1"/>
          <p:nvPr>
            <p:ph idx="4" type="subTitle"/>
          </p:nvPr>
        </p:nvSpPr>
        <p:spPr>
          <a:xfrm>
            <a:off x="4706100" y="2247526"/>
            <a:ext cx="2269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21" name="Google Shape;1121;p29"/>
          <p:cNvSpPr txBox="1"/>
          <p:nvPr>
            <p:ph idx="5" type="subTitle"/>
          </p:nvPr>
        </p:nvSpPr>
        <p:spPr>
          <a:xfrm>
            <a:off x="2166881" y="3119525"/>
            <a:ext cx="22692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22" name="Google Shape;1122;p29"/>
          <p:cNvSpPr txBox="1"/>
          <p:nvPr>
            <p:ph idx="6" type="subTitle"/>
          </p:nvPr>
        </p:nvSpPr>
        <p:spPr>
          <a:xfrm>
            <a:off x="4707925" y="3119525"/>
            <a:ext cx="22692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23" name="Google Shape;1123;p29"/>
          <p:cNvSpPr txBox="1"/>
          <p:nvPr>
            <p:ph idx="7" type="subTitle"/>
          </p:nvPr>
        </p:nvSpPr>
        <p:spPr>
          <a:xfrm>
            <a:off x="2166875" y="3477875"/>
            <a:ext cx="2269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24" name="Google Shape;1124;p29"/>
          <p:cNvSpPr txBox="1"/>
          <p:nvPr>
            <p:ph idx="8" type="subTitle"/>
          </p:nvPr>
        </p:nvSpPr>
        <p:spPr>
          <a:xfrm>
            <a:off x="4706100" y="3477876"/>
            <a:ext cx="2269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2">
    <p:bg>
      <p:bgPr>
        <a:solidFill>
          <a:schemeClr val="dk2"/>
        </a:solidFill>
      </p:bgPr>
    </p:bg>
    <p:spTree>
      <p:nvGrpSpPr>
        <p:cNvPr id="1125" name="Shape 1125"/>
        <p:cNvGrpSpPr/>
        <p:nvPr/>
      </p:nvGrpSpPr>
      <p:grpSpPr>
        <a:xfrm>
          <a:off x="0" y="0"/>
          <a:ext cx="0" cy="0"/>
          <a:chOff x="0" y="0"/>
          <a:chExt cx="0" cy="0"/>
        </a:xfrm>
      </p:grpSpPr>
      <p:sp>
        <p:nvSpPr>
          <p:cNvPr id="1126" name="Google Shape;1126;p30"/>
          <p:cNvSpPr/>
          <p:nvPr/>
        </p:nvSpPr>
        <p:spPr>
          <a:xfrm>
            <a:off x="235500" y="238554"/>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 name="Google Shape;1127;p30"/>
          <p:cNvGrpSpPr/>
          <p:nvPr/>
        </p:nvGrpSpPr>
        <p:grpSpPr>
          <a:xfrm flipH="1" rot="10800000">
            <a:off x="11" y="2677292"/>
            <a:ext cx="3684221" cy="2466198"/>
            <a:chOff x="5010250" y="1493475"/>
            <a:chExt cx="1392900" cy="932400"/>
          </a:xfrm>
        </p:grpSpPr>
        <p:sp>
          <p:nvSpPr>
            <p:cNvPr id="1128" name="Google Shape;1128;p30"/>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0"/>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0"/>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0"/>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0"/>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0"/>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0"/>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0"/>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0"/>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0"/>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0"/>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0"/>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0"/>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0"/>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0"/>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30"/>
          <p:cNvGrpSpPr/>
          <p:nvPr/>
        </p:nvGrpSpPr>
        <p:grpSpPr>
          <a:xfrm>
            <a:off x="500750" y="1065025"/>
            <a:ext cx="8149787" cy="3641614"/>
            <a:chOff x="500750" y="1065025"/>
            <a:chExt cx="8149787" cy="3641614"/>
          </a:xfrm>
        </p:grpSpPr>
        <p:grpSp>
          <p:nvGrpSpPr>
            <p:cNvPr id="1144" name="Google Shape;1144;p30"/>
            <p:cNvGrpSpPr/>
            <p:nvPr/>
          </p:nvGrpSpPr>
          <p:grpSpPr>
            <a:xfrm>
              <a:off x="500750" y="1065025"/>
              <a:ext cx="8149787" cy="3641614"/>
              <a:chOff x="1763579" y="275413"/>
              <a:chExt cx="8940091" cy="3641614"/>
            </a:xfrm>
          </p:grpSpPr>
          <p:sp>
            <p:nvSpPr>
              <p:cNvPr id="1145" name="Google Shape;1145;p30"/>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1146" name="Google Shape;1146;p30"/>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1147" name="Google Shape;1147;p30"/>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grpSp>
        <p:grpSp>
          <p:nvGrpSpPr>
            <p:cNvPr id="1148" name="Google Shape;1148;p30"/>
            <p:cNvGrpSpPr/>
            <p:nvPr/>
          </p:nvGrpSpPr>
          <p:grpSpPr>
            <a:xfrm>
              <a:off x="7831225" y="1144150"/>
              <a:ext cx="726325" cy="196476"/>
              <a:chOff x="8689262" y="361063"/>
              <a:chExt cx="726325" cy="196476"/>
            </a:xfrm>
          </p:grpSpPr>
          <p:sp>
            <p:nvSpPr>
              <p:cNvPr id="1149" name="Google Shape;1149;p30"/>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0"/>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0"/>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0"/>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 name="Google Shape;1153;p30"/>
              <p:cNvGrpSpPr/>
              <p:nvPr/>
            </p:nvGrpSpPr>
            <p:grpSpPr>
              <a:xfrm>
                <a:off x="9250380" y="399391"/>
                <a:ext cx="137217" cy="129156"/>
                <a:chOff x="9250380" y="399391"/>
                <a:chExt cx="137217" cy="129156"/>
              </a:xfrm>
            </p:grpSpPr>
            <p:sp>
              <p:nvSpPr>
                <p:cNvPr id="1154" name="Google Shape;1154;p30"/>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0"/>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 name="Google Shape;1156;p30"/>
              <p:cNvGrpSpPr/>
              <p:nvPr/>
            </p:nvGrpSpPr>
            <p:grpSpPr>
              <a:xfrm>
                <a:off x="8983820" y="394006"/>
                <a:ext cx="137217" cy="129279"/>
                <a:chOff x="8983820" y="394006"/>
                <a:chExt cx="137217" cy="129279"/>
              </a:xfrm>
            </p:grpSpPr>
            <p:sp>
              <p:nvSpPr>
                <p:cNvPr id="1157" name="Google Shape;1157;p30"/>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0"/>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159" name="Google Shape;1159;p30"/>
          <p:cNvSpPr/>
          <p:nvPr/>
        </p:nvSpPr>
        <p:spPr>
          <a:xfrm>
            <a:off x="7052475" y="575600"/>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0"/>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1161" name="Google Shape;1161;p30"/>
          <p:cNvSpPr txBox="1"/>
          <p:nvPr>
            <p:ph idx="1" type="subTitle"/>
          </p:nvPr>
        </p:nvSpPr>
        <p:spPr>
          <a:xfrm>
            <a:off x="878501" y="1926425"/>
            <a:ext cx="1834500" cy="32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62" name="Google Shape;1162;p30"/>
          <p:cNvSpPr txBox="1"/>
          <p:nvPr>
            <p:ph idx="2" type="subTitle"/>
          </p:nvPr>
        </p:nvSpPr>
        <p:spPr>
          <a:xfrm>
            <a:off x="6439125" y="1926425"/>
            <a:ext cx="1834500" cy="322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63" name="Google Shape;1163;p30"/>
          <p:cNvSpPr txBox="1"/>
          <p:nvPr>
            <p:ph idx="3" type="subTitle"/>
          </p:nvPr>
        </p:nvSpPr>
        <p:spPr>
          <a:xfrm>
            <a:off x="878500" y="2284775"/>
            <a:ext cx="22692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64" name="Google Shape;1164;p30"/>
          <p:cNvSpPr txBox="1"/>
          <p:nvPr>
            <p:ph idx="4" type="subTitle"/>
          </p:nvPr>
        </p:nvSpPr>
        <p:spPr>
          <a:xfrm>
            <a:off x="6002600" y="2284776"/>
            <a:ext cx="2269200" cy="572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65" name="Google Shape;1165;p30"/>
          <p:cNvSpPr txBox="1"/>
          <p:nvPr>
            <p:ph idx="5" type="subTitle"/>
          </p:nvPr>
        </p:nvSpPr>
        <p:spPr>
          <a:xfrm>
            <a:off x="878501" y="3156775"/>
            <a:ext cx="1834500" cy="322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66" name="Google Shape;1166;p30"/>
          <p:cNvSpPr txBox="1"/>
          <p:nvPr>
            <p:ph idx="6" type="subTitle"/>
          </p:nvPr>
        </p:nvSpPr>
        <p:spPr>
          <a:xfrm>
            <a:off x="6439125" y="3156775"/>
            <a:ext cx="1834500" cy="322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67" name="Google Shape;1167;p30"/>
          <p:cNvSpPr txBox="1"/>
          <p:nvPr>
            <p:ph idx="7" type="subTitle"/>
          </p:nvPr>
        </p:nvSpPr>
        <p:spPr>
          <a:xfrm>
            <a:off x="878500" y="3515125"/>
            <a:ext cx="2269200" cy="57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168" name="Google Shape;1168;p30"/>
          <p:cNvSpPr txBox="1"/>
          <p:nvPr>
            <p:ph idx="8" type="subTitle"/>
          </p:nvPr>
        </p:nvSpPr>
        <p:spPr>
          <a:xfrm>
            <a:off x="6002600" y="3515126"/>
            <a:ext cx="2269200" cy="5727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115" name="Shape 115"/>
        <p:cNvGrpSpPr/>
        <p:nvPr/>
      </p:nvGrpSpPr>
      <p:grpSpPr>
        <a:xfrm>
          <a:off x="0" y="0"/>
          <a:ext cx="0" cy="0"/>
          <a:chOff x="0" y="0"/>
          <a:chExt cx="0" cy="0"/>
        </a:xfrm>
      </p:grpSpPr>
      <p:grpSp>
        <p:nvGrpSpPr>
          <p:cNvPr id="116" name="Google Shape;116;p4"/>
          <p:cNvGrpSpPr/>
          <p:nvPr/>
        </p:nvGrpSpPr>
        <p:grpSpPr>
          <a:xfrm rot="10800000">
            <a:off x="5459786" y="2677292"/>
            <a:ext cx="3684221" cy="2466198"/>
            <a:chOff x="5010250" y="1493475"/>
            <a:chExt cx="1392900" cy="932400"/>
          </a:xfrm>
        </p:grpSpPr>
        <p:sp>
          <p:nvSpPr>
            <p:cNvPr id="117" name="Google Shape;117;p4"/>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4"/>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4"/>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4"/>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 name="Google Shape;132;p4"/>
          <p:cNvGrpSpPr/>
          <p:nvPr/>
        </p:nvGrpSpPr>
        <p:grpSpPr>
          <a:xfrm>
            <a:off x="500750" y="983825"/>
            <a:ext cx="8149767" cy="3799005"/>
            <a:chOff x="500750" y="983825"/>
            <a:chExt cx="8149767" cy="3799005"/>
          </a:xfrm>
        </p:grpSpPr>
        <p:grpSp>
          <p:nvGrpSpPr>
            <p:cNvPr id="133" name="Google Shape;133;p4"/>
            <p:cNvGrpSpPr/>
            <p:nvPr/>
          </p:nvGrpSpPr>
          <p:grpSpPr>
            <a:xfrm>
              <a:off x="500750" y="983825"/>
              <a:ext cx="8149767" cy="3799005"/>
              <a:chOff x="500750" y="983825"/>
              <a:chExt cx="8149767" cy="3799005"/>
            </a:xfrm>
          </p:grpSpPr>
          <p:sp>
            <p:nvSpPr>
              <p:cNvPr id="134" name="Google Shape;134;p4"/>
              <p:cNvSpPr/>
              <p:nvPr/>
            </p:nvSpPr>
            <p:spPr>
              <a:xfrm>
                <a:off x="500750" y="983825"/>
                <a:ext cx="8149767" cy="3799005"/>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p:nvPr/>
            </p:nvSpPr>
            <p:spPr>
              <a:xfrm>
                <a:off x="580507" y="1065556"/>
                <a:ext cx="7983481" cy="3641748"/>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4"/>
              <p:cNvSpPr/>
              <p:nvPr/>
            </p:nvSpPr>
            <p:spPr>
              <a:xfrm>
                <a:off x="7965076" y="1129780"/>
                <a:ext cx="302230" cy="302230"/>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 name="Google Shape;137;p4"/>
            <p:cNvSpPr/>
            <p:nvPr/>
          </p:nvSpPr>
          <p:spPr>
            <a:xfrm>
              <a:off x="543713" y="1028100"/>
              <a:ext cx="8063846"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grpSp>
          <p:nvGrpSpPr>
            <p:cNvPr id="138" name="Google Shape;138;p4"/>
            <p:cNvGrpSpPr/>
            <p:nvPr/>
          </p:nvGrpSpPr>
          <p:grpSpPr>
            <a:xfrm>
              <a:off x="7838000" y="1065600"/>
              <a:ext cx="726325" cy="196476"/>
              <a:chOff x="8689262" y="361063"/>
              <a:chExt cx="726325" cy="196476"/>
            </a:xfrm>
          </p:grpSpPr>
          <p:sp>
            <p:nvSpPr>
              <p:cNvPr id="139" name="Google Shape;139;p4"/>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4"/>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4"/>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 name="Google Shape;143;p4"/>
              <p:cNvGrpSpPr/>
              <p:nvPr/>
            </p:nvGrpSpPr>
            <p:grpSpPr>
              <a:xfrm>
                <a:off x="9250380" y="399391"/>
                <a:ext cx="137217" cy="129156"/>
                <a:chOff x="9250380" y="399391"/>
                <a:chExt cx="137217" cy="129156"/>
              </a:xfrm>
            </p:grpSpPr>
            <p:sp>
              <p:nvSpPr>
                <p:cNvPr id="144" name="Google Shape;144;p4"/>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4"/>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4"/>
              <p:cNvGrpSpPr/>
              <p:nvPr/>
            </p:nvGrpSpPr>
            <p:grpSpPr>
              <a:xfrm>
                <a:off x="8983820" y="394006"/>
                <a:ext cx="137217" cy="129279"/>
                <a:chOff x="8983820" y="394006"/>
                <a:chExt cx="137217" cy="129279"/>
              </a:xfrm>
            </p:grpSpPr>
            <p:sp>
              <p:nvSpPr>
                <p:cNvPr id="147" name="Google Shape;147;p4"/>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4"/>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49" name="Google Shape;149;p4"/>
          <p:cNvSpPr txBox="1"/>
          <p:nvPr>
            <p:ph idx="1" type="body"/>
          </p:nvPr>
        </p:nvSpPr>
        <p:spPr>
          <a:xfrm>
            <a:off x="713225" y="1467900"/>
            <a:ext cx="7717500" cy="3011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1"/>
              </a:buClr>
              <a:buSzPts val="1200"/>
              <a:buAutoNum type="arabicPeriod"/>
              <a:defRPr sz="1000">
                <a:solidFill>
                  <a:schemeClr val="dk1"/>
                </a:solidFill>
              </a:defRPr>
            </a:lvl1pPr>
            <a:lvl2pPr indent="-304800" lvl="1" marL="914400">
              <a:spcBef>
                <a:spcPts val="0"/>
              </a:spcBef>
              <a:spcAft>
                <a:spcPts val="0"/>
              </a:spcAft>
              <a:buClr>
                <a:schemeClr val="dk1"/>
              </a:buClr>
              <a:buSzPts val="1200"/>
              <a:buFont typeface="Roboto Condensed Light"/>
              <a:buAutoNum type="alphaLcPeriod"/>
              <a:defRPr>
                <a:solidFill>
                  <a:schemeClr val="dk1"/>
                </a:solidFill>
              </a:defRPr>
            </a:lvl2pPr>
            <a:lvl3pPr indent="-304800" lvl="2" marL="1371600">
              <a:spcBef>
                <a:spcPts val="0"/>
              </a:spcBef>
              <a:spcAft>
                <a:spcPts val="0"/>
              </a:spcAft>
              <a:buClr>
                <a:schemeClr val="dk1"/>
              </a:buClr>
              <a:buSzPts val="1200"/>
              <a:buFont typeface="Roboto Condensed Light"/>
              <a:buAutoNum type="romanLcPeriod"/>
              <a:defRPr>
                <a:solidFill>
                  <a:schemeClr val="dk1"/>
                </a:solidFill>
              </a:defRPr>
            </a:lvl3pPr>
            <a:lvl4pPr indent="-304800" lvl="3" marL="1828800">
              <a:spcBef>
                <a:spcPts val="0"/>
              </a:spcBef>
              <a:spcAft>
                <a:spcPts val="0"/>
              </a:spcAft>
              <a:buClr>
                <a:schemeClr val="dk1"/>
              </a:buClr>
              <a:buSzPts val="1200"/>
              <a:buFont typeface="Roboto Condensed Light"/>
              <a:buAutoNum type="arabicPeriod"/>
              <a:defRPr>
                <a:solidFill>
                  <a:schemeClr val="dk1"/>
                </a:solidFill>
              </a:defRPr>
            </a:lvl4pPr>
            <a:lvl5pPr indent="-304800" lvl="4" marL="2286000">
              <a:spcBef>
                <a:spcPts val="0"/>
              </a:spcBef>
              <a:spcAft>
                <a:spcPts val="0"/>
              </a:spcAft>
              <a:buClr>
                <a:schemeClr val="dk1"/>
              </a:buClr>
              <a:buSzPts val="1200"/>
              <a:buFont typeface="Roboto Condensed Light"/>
              <a:buAutoNum type="alphaLcPeriod"/>
              <a:defRPr>
                <a:solidFill>
                  <a:schemeClr val="dk1"/>
                </a:solidFill>
              </a:defRPr>
            </a:lvl5pPr>
            <a:lvl6pPr indent="-304800" lvl="5" marL="2743200">
              <a:spcBef>
                <a:spcPts val="0"/>
              </a:spcBef>
              <a:spcAft>
                <a:spcPts val="0"/>
              </a:spcAft>
              <a:buClr>
                <a:schemeClr val="dk1"/>
              </a:buClr>
              <a:buSzPts val="1200"/>
              <a:buFont typeface="Roboto Condensed Light"/>
              <a:buAutoNum type="romanLcPeriod"/>
              <a:defRPr>
                <a:solidFill>
                  <a:schemeClr val="dk1"/>
                </a:solidFill>
              </a:defRPr>
            </a:lvl6pPr>
            <a:lvl7pPr indent="-304800" lvl="6" marL="3200400">
              <a:spcBef>
                <a:spcPts val="0"/>
              </a:spcBef>
              <a:spcAft>
                <a:spcPts val="0"/>
              </a:spcAft>
              <a:buClr>
                <a:schemeClr val="dk1"/>
              </a:buClr>
              <a:buSzPts val="1200"/>
              <a:buFont typeface="Roboto Condensed Light"/>
              <a:buAutoNum type="arabicPeriod"/>
              <a:defRPr>
                <a:solidFill>
                  <a:schemeClr val="dk1"/>
                </a:solidFill>
              </a:defRPr>
            </a:lvl7pPr>
            <a:lvl8pPr indent="-304800" lvl="7" marL="3657600">
              <a:spcBef>
                <a:spcPts val="0"/>
              </a:spcBef>
              <a:spcAft>
                <a:spcPts val="0"/>
              </a:spcAft>
              <a:buClr>
                <a:schemeClr val="dk1"/>
              </a:buClr>
              <a:buSzPts val="1200"/>
              <a:buFont typeface="Roboto Condensed Light"/>
              <a:buAutoNum type="alphaLcPeriod"/>
              <a:defRPr>
                <a:solidFill>
                  <a:schemeClr val="dk1"/>
                </a:solidFill>
              </a:defRPr>
            </a:lvl8pPr>
            <a:lvl9pPr indent="-304800" lvl="8" marL="4114800">
              <a:spcBef>
                <a:spcPts val="0"/>
              </a:spcBef>
              <a:spcAft>
                <a:spcPts val="0"/>
              </a:spcAft>
              <a:buClr>
                <a:schemeClr val="dk1"/>
              </a:buClr>
              <a:buSzPts val="1200"/>
              <a:buFont typeface="Roboto Condensed Light"/>
              <a:buAutoNum type="romanLcPeriod"/>
              <a:defRPr>
                <a:solidFill>
                  <a:schemeClr val="dk1"/>
                </a:solidFill>
              </a:defRPr>
            </a:lvl9pPr>
          </a:lstStyle>
          <a:p/>
        </p:txBody>
      </p:sp>
      <p:sp>
        <p:nvSpPr>
          <p:cNvPr id="150" name="Google Shape;150;p4"/>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5">
    <p:bg>
      <p:bgPr>
        <a:solidFill>
          <a:schemeClr val="dk2"/>
        </a:solidFill>
      </p:bgPr>
    </p:bg>
    <p:spTree>
      <p:nvGrpSpPr>
        <p:cNvPr id="1169" name="Shape 1169"/>
        <p:cNvGrpSpPr/>
        <p:nvPr/>
      </p:nvGrpSpPr>
      <p:grpSpPr>
        <a:xfrm>
          <a:off x="0" y="0"/>
          <a:ext cx="0" cy="0"/>
          <a:chOff x="0" y="0"/>
          <a:chExt cx="0" cy="0"/>
        </a:xfrm>
      </p:grpSpPr>
      <p:sp>
        <p:nvSpPr>
          <p:cNvPr id="1170" name="Google Shape;1170;p31"/>
          <p:cNvSpPr/>
          <p:nvPr/>
        </p:nvSpPr>
        <p:spPr>
          <a:xfrm>
            <a:off x="6575575" y="539504"/>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 name="Google Shape;1171;p31"/>
          <p:cNvGrpSpPr/>
          <p:nvPr/>
        </p:nvGrpSpPr>
        <p:grpSpPr>
          <a:xfrm flipH="1" rot="10800000">
            <a:off x="11" y="2677292"/>
            <a:ext cx="3684221" cy="2466198"/>
            <a:chOff x="5010250" y="1493475"/>
            <a:chExt cx="1392900" cy="932400"/>
          </a:xfrm>
        </p:grpSpPr>
        <p:sp>
          <p:nvSpPr>
            <p:cNvPr id="1172" name="Google Shape;1172;p31"/>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1"/>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1"/>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1"/>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1"/>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 name="Google Shape;1187;p31"/>
          <p:cNvGrpSpPr/>
          <p:nvPr/>
        </p:nvGrpSpPr>
        <p:grpSpPr>
          <a:xfrm>
            <a:off x="680675" y="355975"/>
            <a:ext cx="1421653" cy="335929"/>
            <a:chOff x="6415900" y="203575"/>
            <a:chExt cx="1421653" cy="335929"/>
          </a:xfrm>
        </p:grpSpPr>
        <p:sp>
          <p:nvSpPr>
            <p:cNvPr id="1188" name="Google Shape;1188;p31"/>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31"/>
          <p:cNvGrpSpPr/>
          <p:nvPr/>
        </p:nvGrpSpPr>
        <p:grpSpPr>
          <a:xfrm>
            <a:off x="500750" y="1065025"/>
            <a:ext cx="8149787" cy="1801667"/>
            <a:chOff x="500750" y="1065025"/>
            <a:chExt cx="8149787" cy="1801667"/>
          </a:xfrm>
        </p:grpSpPr>
        <p:grpSp>
          <p:nvGrpSpPr>
            <p:cNvPr id="1195" name="Google Shape;1195;p31"/>
            <p:cNvGrpSpPr/>
            <p:nvPr/>
          </p:nvGrpSpPr>
          <p:grpSpPr>
            <a:xfrm>
              <a:off x="500750" y="1065025"/>
              <a:ext cx="8149787" cy="1801667"/>
              <a:chOff x="1763579" y="275413"/>
              <a:chExt cx="8940091" cy="1801667"/>
            </a:xfrm>
          </p:grpSpPr>
          <p:sp>
            <p:nvSpPr>
              <p:cNvPr id="1196" name="Google Shape;1196;p31"/>
              <p:cNvSpPr/>
              <p:nvPr/>
            </p:nvSpPr>
            <p:spPr>
              <a:xfrm>
                <a:off x="1763579" y="275413"/>
                <a:ext cx="8940091" cy="1801667"/>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a:off x="1851070" y="314174"/>
                <a:ext cx="8757679" cy="1727088"/>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 name="Google Shape;1199;p31"/>
            <p:cNvGrpSpPr/>
            <p:nvPr/>
          </p:nvGrpSpPr>
          <p:grpSpPr>
            <a:xfrm>
              <a:off x="7831225" y="1144150"/>
              <a:ext cx="726325" cy="196476"/>
              <a:chOff x="8689262" y="361063"/>
              <a:chExt cx="726325" cy="196476"/>
            </a:xfrm>
          </p:grpSpPr>
          <p:sp>
            <p:nvSpPr>
              <p:cNvPr id="1200" name="Google Shape;1200;p31"/>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 name="Google Shape;1204;p31"/>
              <p:cNvGrpSpPr/>
              <p:nvPr/>
            </p:nvGrpSpPr>
            <p:grpSpPr>
              <a:xfrm>
                <a:off x="9250380" y="399391"/>
                <a:ext cx="137217" cy="129156"/>
                <a:chOff x="9250380" y="399391"/>
                <a:chExt cx="137217" cy="129156"/>
              </a:xfrm>
            </p:grpSpPr>
            <p:sp>
              <p:nvSpPr>
                <p:cNvPr id="1205" name="Google Shape;1205;p31"/>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31"/>
              <p:cNvGrpSpPr/>
              <p:nvPr/>
            </p:nvGrpSpPr>
            <p:grpSpPr>
              <a:xfrm>
                <a:off x="8983820" y="394006"/>
                <a:ext cx="137217" cy="129279"/>
                <a:chOff x="8983820" y="394006"/>
                <a:chExt cx="137217" cy="129279"/>
              </a:xfrm>
            </p:grpSpPr>
            <p:sp>
              <p:nvSpPr>
                <p:cNvPr id="1208" name="Google Shape;1208;p31"/>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10" name="Google Shape;1210;p31"/>
          <p:cNvGrpSpPr/>
          <p:nvPr/>
        </p:nvGrpSpPr>
        <p:grpSpPr>
          <a:xfrm>
            <a:off x="500762" y="2981150"/>
            <a:ext cx="8149787" cy="1801667"/>
            <a:chOff x="500762" y="2981150"/>
            <a:chExt cx="8149787" cy="1801667"/>
          </a:xfrm>
        </p:grpSpPr>
        <p:grpSp>
          <p:nvGrpSpPr>
            <p:cNvPr id="1211" name="Google Shape;1211;p31"/>
            <p:cNvGrpSpPr/>
            <p:nvPr/>
          </p:nvGrpSpPr>
          <p:grpSpPr>
            <a:xfrm>
              <a:off x="500762" y="2981150"/>
              <a:ext cx="8149787" cy="1801667"/>
              <a:chOff x="1763579" y="275413"/>
              <a:chExt cx="8940091" cy="1801667"/>
            </a:xfrm>
          </p:grpSpPr>
          <p:sp>
            <p:nvSpPr>
              <p:cNvPr id="1212" name="Google Shape;1212;p31"/>
              <p:cNvSpPr/>
              <p:nvPr/>
            </p:nvSpPr>
            <p:spPr>
              <a:xfrm>
                <a:off x="1763579" y="275413"/>
                <a:ext cx="8940091" cy="1801667"/>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a:off x="1851070" y="314174"/>
                <a:ext cx="8757679" cy="1727088"/>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1"/>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31"/>
            <p:cNvGrpSpPr/>
            <p:nvPr/>
          </p:nvGrpSpPr>
          <p:grpSpPr>
            <a:xfrm>
              <a:off x="7831225" y="3054325"/>
              <a:ext cx="726325" cy="196476"/>
              <a:chOff x="8689262" y="361063"/>
              <a:chExt cx="726325" cy="196476"/>
            </a:xfrm>
          </p:grpSpPr>
          <p:sp>
            <p:nvSpPr>
              <p:cNvPr id="1216" name="Google Shape;1216;p31"/>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1"/>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31"/>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1"/>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 name="Google Shape;1220;p31"/>
              <p:cNvGrpSpPr/>
              <p:nvPr/>
            </p:nvGrpSpPr>
            <p:grpSpPr>
              <a:xfrm>
                <a:off x="9250380" y="399391"/>
                <a:ext cx="137217" cy="129156"/>
                <a:chOff x="9250380" y="399391"/>
                <a:chExt cx="137217" cy="129156"/>
              </a:xfrm>
            </p:grpSpPr>
            <p:sp>
              <p:nvSpPr>
                <p:cNvPr id="1221" name="Google Shape;1221;p31"/>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1"/>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31"/>
              <p:cNvGrpSpPr/>
              <p:nvPr/>
            </p:nvGrpSpPr>
            <p:grpSpPr>
              <a:xfrm>
                <a:off x="8983820" y="394006"/>
                <a:ext cx="137217" cy="129279"/>
                <a:chOff x="8983820" y="394006"/>
                <a:chExt cx="137217" cy="129279"/>
              </a:xfrm>
            </p:grpSpPr>
            <p:sp>
              <p:nvSpPr>
                <p:cNvPr id="1224" name="Google Shape;1224;p31"/>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1"/>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226" name="Google Shape;1226;p31"/>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1227" name="Google Shape;1227;p31"/>
          <p:cNvSpPr txBox="1"/>
          <p:nvPr>
            <p:ph idx="1" type="subTitle"/>
          </p:nvPr>
        </p:nvSpPr>
        <p:spPr>
          <a:xfrm>
            <a:off x="825632" y="1640700"/>
            <a:ext cx="24387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228" name="Google Shape;1228;p31"/>
          <p:cNvSpPr txBox="1"/>
          <p:nvPr>
            <p:ph idx="2" type="subTitle"/>
          </p:nvPr>
        </p:nvSpPr>
        <p:spPr>
          <a:xfrm>
            <a:off x="3349365" y="1640700"/>
            <a:ext cx="24387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229" name="Google Shape;1229;p31"/>
          <p:cNvSpPr txBox="1"/>
          <p:nvPr>
            <p:ph idx="3" type="subTitle"/>
          </p:nvPr>
        </p:nvSpPr>
        <p:spPr>
          <a:xfrm>
            <a:off x="825632" y="1999050"/>
            <a:ext cx="24387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230" name="Google Shape;1230;p31"/>
          <p:cNvSpPr txBox="1"/>
          <p:nvPr>
            <p:ph idx="4" type="subTitle"/>
          </p:nvPr>
        </p:nvSpPr>
        <p:spPr>
          <a:xfrm>
            <a:off x="3349365" y="1999050"/>
            <a:ext cx="24387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231" name="Google Shape;1231;p31"/>
          <p:cNvSpPr txBox="1"/>
          <p:nvPr>
            <p:ph idx="5" type="subTitle"/>
          </p:nvPr>
        </p:nvSpPr>
        <p:spPr>
          <a:xfrm>
            <a:off x="5880563" y="1640700"/>
            <a:ext cx="24387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232" name="Google Shape;1232;p31"/>
          <p:cNvSpPr txBox="1"/>
          <p:nvPr>
            <p:ph idx="6" type="subTitle"/>
          </p:nvPr>
        </p:nvSpPr>
        <p:spPr>
          <a:xfrm>
            <a:off x="5880563" y="1999050"/>
            <a:ext cx="24387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233" name="Google Shape;1233;p31"/>
          <p:cNvSpPr txBox="1"/>
          <p:nvPr>
            <p:ph idx="7" type="subTitle"/>
          </p:nvPr>
        </p:nvSpPr>
        <p:spPr>
          <a:xfrm>
            <a:off x="825632" y="3560150"/>
            <a:ext cx="24387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234" name="Google Shape;1234;p31"/>
          <p:cNvSpPr txBox="1"/>
          <p:nvPr>
            <p:ph idx="8" type="subTitle"/>
          </p:nvPr>
        </p:nvSpPr>
        <p:spPr>
          <a:xfrm>
            <a:off x="3350415" y="3560150"/>
            <a:ext cx="24366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235" name="Google Shape;1235;p31"/>
          <p:cNvSpPr txBox="1"/>
          <p:nvPr>
            <p:ph idx="9" type="subTitle"/>
          </p:nvPr>
        </p:nvSpPr>
        <p:spPr>
          <a:xfrm>
            <a:off x="825632" y="3918500"/>
            <a:ext cx="24387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236" name="Google Shape;1236;p31"/>
          <p:cNvSpPr txBox="1"/>
          <p:nvPr>
            <p:ph idx="13" type="subTitle"/>
          </p:nvPr>
        </p:nvSpPr>
        <p:spPr>
          <a:xfrm>
            <a:off x="3350415" y="3918501"/>
            <a:ext cx="24366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237" name="Google Shape;1237;p31"/>
          <p:cNvSpPr txBox="1"/>
          <p:nvPr>
            <p:ph idx="14" type="subTitle"/>
          </p:nvPr>
        </p:nvSpPr>
        <p:spPr>
          <a:xfrm>
            <a:off x="5880563" y="3560150"/>
            <a:ext cx="24387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238" name="Google Shape;1238;p31"/>
          <p:cNvSpPr txBox="1"/>
          <p:nvPr>
            <p:ph idx="15" type="subTitle"/>
          </p:nvPr>
        </p:nvSpPr>
        <p:spPr>
          <a:xfrm>
            <a:off x="5880563" y="3918500"/>
            <a:ext cx="24387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7">
    <p:bg>
      <p:bgPr>
        <a:gradFill>
          <a:gsLst>
            <a:gs pos="0">
              <a:srgbClr val="9223EE"/>
            </a:gs>
            <a:gs pos="100000">
              <a:schemeClr val="accent1"/>
            </a:gs>
          </a:gsLst>
          <a:lin ang="18900732" scaled="0"/>
        </a:gradFill>
      </p:bgPr>
    </p:bg>
    <p:spTree>
      <p:nvGrpSpPr>
        <p:cNvPr id="1239" name="Shape 1239"/>
        <p:cNvGrpSpPr/>
        <p:nvPr/>
      </p:nvGrpSpPr>
      <p:grpSpPr>
        <a:xfrm>
          <a:off x="0" y="0"/>
          <a:ext cx="0" cy="0"/>
          <a:chOff x="0" y="0"/>
          <a:chExt cx="0" cy="0"/>
        </a:xfrm>
      </p:grpSpPr>
      <p:sp>
        <p:nvSpPr>
          <p:cNvPr id="1240" name="Google Shape;1240;p32"/>
          <p:cNvSpPr/>
          <p:nvPr/>
        </p:nvSpPr>
        <p:spPr>
          <a:xfrm>
            <a:off x="6600575" y="1195404"/>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 name="Google Shape;1241;p32"/>
          <p:cNvGrpSpPr/>
          <p:nvPr/>
        </p:nvGrpSpPr>
        <p:grpSpPr>
          <a:xfrm>
            <a:off x="0" y="0"/>
            <a:ext cx="9144004" cy="5143541"/>
            <a:chOff x="0" y="0"/>
            <a:chExt cx="1707500" cy="1708250"/>
          </a:xfrm>
        </p:grpSpPr>
        <p:sp>
          <p:nvSpPr>
            <p:cNvPr id="1242" name="Google Shape;1242;p32"/>
            <p:cNvSpPr/>
            <p:nvPr/>
          </p:nvSpPr>
          <p:spPr>
            <a:xfrm>
              <a:off x="157300" y="0"/>
              <a:ext cx="0" cy="1708250"/>
            </a:xfrm>
            <a:custGeom>
              <a:rect b="b" l="l" r="r" t="t"/>
              <a:pathLst>
                <a:path extrusionOk="0" fill="none" h="68330" w="0">
                  <a:moveTo>
                    <a:pt x="0" y="0"/>
                  </a:moveTo>
                  <a:lnTo>
                    <a:pt x="0"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2"/>
            <p:cNvSpPr/>
            <p:nvPr/>
          </p:nvSpPr>
          <p:spPr>
            <a:xfrm>
              <a:off x="312300" y="0"/>
              <a:ext cx="25" cy="1708250"/>
            </a:xfrm>
            <a:custGeom>
              <a:rect b="b" l="l" r="r" t="t"/>
              <a:pathLst>
                <a:path extrusionOk="0" fill="none" h="68330" w="1">
                  <a:moveTo>
                    <a:pt x="1" y="0"/>
                  </a:moveTo>
                  <a:lnTo>
                    <a:pt x="1"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2"/>
            <p:cNvSpPr/>
            <p:nvPr/>
          </p:nvSpPr>
          <p:spPr>
            <a:xfrm>
              <a:off x="467325" y="0"/>
              <a:ext cx="25" cy="1708250"/>
            </a:xfrm>
            <a:custGeom>
              <a:rect b="b" l="l" r="r" t="t"/>
              <a:pathLst>
                <a:path extrusionOk="0" fill="none" h="68330" w="1">
                  <a:moveTo>
                    <a:pt x="0" y="0"/>
                  </a:moveTo>
                  <a:lnTo>
                    <a:pt x="0"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2"/>
            <p:cNvSpPr/>
            <p:nvPr/>
          </p:nvSpPr>
          <p:spPr>
            <a:xfrm>
              <a:off x="622350" y="0"/>
              <a:ext cx="25" cy="1708250"/>
            </a:xfrm>
            <a:custGeom>
              <a:rect b="b" l="l" r="r" t="t"/>
              <a:pathLst>
                <a:path extrusionOk="0" fill="none" h="68330" w="1">
                  <a:moveTo>
                    <a:pt x="0" y="0"/>
                  </a:moveTo>
                  <a:lnTo>
                    <a:pt x="0"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2"/>
            <p:cNvSpPr/>
            <p:nvPr/>
          </p:nvSpPr>
          <p:spPr>
            <a:xfrm>
              <a:off x="776600" y="0"/>
              <a:ext cx="25" cy="1708250"/>
            </a:xfrm>
            <a:custGeom>
              <a:rect b="b" l="l" r="r" t="t"/>
              <a:pathLst>
                <a:path extrusionOk="0" fill="none" h="68330" w="1">
                  <a:moveTo>
                    <a:pt x="1" y="0"/>
                  </a:moveTo>
                  <a:lnTo>
                    <a:pt x="1"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2"/>
            <p:cNvSpPr/>
            <p:nvPr/>
          </p:nvSpPr>
          <p:spPr>
            <a:xfrm>
              <a:off x="931625" y="0"/>
              <a:ext cx="25" cy="1708250"/>
            </a:xfrm>
            <a:custGeom>
              <a:rect b="b" l="l" r="r" t="t"/>
              <a:pathLst>
                <a:path extrusionOk="0" fill="none" h="68330" w="1">
                  <a:moveTo>
                    <a:pt x="0" y="0"/>
                  </a:moveTo>
                  <a:lnTo>
                    <a:pt x="0"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2"/>
            <p:cNvSpPr/>
            <p:nvPr/>
          </p:nvSpPr>
          <p:spPr>
            <a:xfrm>
              <a:off x="1086625" y="0"/>
              <a:ext cx="25" cy="1708250"/>
            </a:xfrm>
            <a:custGeom>
              <a:rect b="b" l="l" r="r" t="t"/>
              <a:pathLst>
                <a:path extrusionOk="0" fill="none" h="68330" w="1">
                  <a:moveTo>
                    <a:pt x="1" y="0"/>
                  </a:moveTo>
                  <a:lnTo>
                    <a:pt x="1"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2"/>
            <p:cNvSpPr/>
            <p:nvPr/>
          </p:nvSpPr>
          <p:spPr>
            <a:xfrm>
              <a:off x="1240125" y="0"/>
              <a:ext cx="25" cy="1708250"/>
            </a:xfrm>
            <a:custGeom>
              <a:rect b="b" l="l" r="r" t="t"/>
              <a:pathLst>
                <a:path extrusionOk="0" fill="none" h="68330" w="1">
                  <a:moveTo>
                    <a:pt x="1" y="0"/>
                  </a:moveTo>
                  <a:lnTo>
                    <a:pt x="1"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32"/>
            <p:cNvSpPr/>
            <p:nvPr/>
          </p:nvSpPr>
          <p:spPr>
            <a:xfrm>
              <a:off x="1395150" y="0"/>
              <a:ext cx="25" cy="1708250"/>
            </a:xfrm>
            <a:custGeom>
              <a:rect b="b" l="l" r="r" t="t"/>
              <a:pathLst>
                <a:path extrusionOk="0" fill="none" h="68330" w="1">
                  <a:moveTo>
                    <a:pt x="1" y="0"/>
                  </a:moveTo>
                  <a:lnTo>
                    <a:pt x="1"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2"/>
            <p:cNvSpPr/>
            <p:nvPr/>
          </p:nvSpPr>
          <p:spPr>
            <a:xfrm>
              <a:off x="1550175" y="0"/>
              <a:ext cx="25" cy="1708250"/>
            </a:xfrm>
            <a:custGeom>
              <a:rect b="b" l="l" r="r" t="t"/>
              <a:pathLst>
                <a:path extrusionOk="0" fill="none" h="68330" w="1">
                  <a:moveTo>
                    <a:pt x="0" y="0"/>
                  </a:moveTo>
                  <a:lnTo>
                    <a:pt x="0" y="6833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2"/>
            <p:cNvSpPr/>
            <p:nvPr/>
          </p:nvSpPr>
          <p:spPr>
            <a:xfrm>
              <a:off x="0" y="1550175"/>
              <a:ext cx="1707500" cy="25"/>
            </a:xfrm>
            <a:custGeom>
              <a:rect b="b" l="l" r="r" t="t"/>
              <a:pathLst>
                <a:path extrusionOk="0" fill="none" h="1" w="68300">
                  <a:moveTo>
                    <a:pt x="0" y="0"/>
                  </a:moveTo>
                  <a:lnTo>
                    <a:pt x="68299" y="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2"/>
            <p:cNvSpPr/>
            <p:nvPr/>
          </p:nvSpPr>
          <p:spPr>
            <a:xfrm>
              <a:off x="0" y="1395900"/>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2"/>
            <p:cNvSpPr/>
            <p:nvPr/>
          </p:nvSpPr>
          <p:spPr>
            <a:xfrm>
              <a:off x="0" y="1240900"/>
              <a:ext cx="1707500" cy="25"/>
            </a:xfrm>
            <a:custGeom>
              <a:rect b="b" l="l" r="r" t="t"/>
              <a:pathLst>
                <a:path extrusionOk="0" fill="none" h="1" w="68300">
                  <a:moveTo>
                    <a:pt x="0" y="0"/>
                  </a:moveTo>
                  <a:lnTo>
                    <a:pt x="68299" y="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2"/>
            <p:cNvSpPr/>
            <p:nvPr/>
          </p:nvSpPr>
          <p:spPr>
            <a:xfrm>
              <a:off x="0" y="1085875"/>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2"/>
            <p:cNvSpPr/>
            <p:nvPr/>
          </p:nvSpPr>
          <p:spPr>
            <a:xfrm>
              <a:off x="0" y="930850"/>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2"/>
            <p:cNvSpPr/>
            <p:nvPr/>
          </p:nvSpPr>
          <p:spPr>
            <a:xfrm>
              <a:off x="0" y="777350"/>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2"/>
            <p:cNvSpPr/>
            <p:nvPr/>
          </p:nvSpPr>
          <p:spPr>
            <a:xfrm>
              <a:off x="0" y="622350"/>
              <a:ext cx="1707500" cy="25"/>
            </a:xfrm>
            <a:custGeom>
              <a:rect b="b" l="l" r="r" t="t"/>
              <a:pathLst>
                <a:path extrusionOk="0" fill="none" h="1" w="68300">
                  <a:moveTo>
                    <a:pt x="0" y="0"/>
                  </a:moveTo>
                  <a:lnTo>
                    <a:pt x="68299" y="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2"/>
            <p:cNvSpPr/>
            <p:nvPr/>
          </p:nvSpPr>
          <p:spPr>
            <a:xfrm>
              <a:off x="0" y="467325"/>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2"/>
            <p:cNvSpPr/>
            <p:nvPr/>
          </p:nvSpPr>
          <p:spPr>
            <a:xfrm>
              <a:off x="0" y="313075"/>
              <a:ext cx="1707500" cy="25"/>
            </a:xfrm>
            <a:custGeom>
              <a:rect b="b" l="l" r="r" t="t"/>
              <a:pathLst>
                <a:path extrusionOk="0" fill="none" h="1" w="68300">
                  <a:moveTo>
                    <a:pt x="0" y="0"/>
                  </a:moveTo>
                  <a:lnTo>
                    <a:pt x="68299" y="0"/>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2"/>
            <p:cNvSpPr/>
            <p:nvPr/>
          </p:nvSpPr>
          <p:spPr>
            <a:xfrm>
              <a:off x="0" y="158050"/>
              <a:ext cx="1707500" cy="25"/>
            </a:xfrm>
            <a:custGeom>
              <a:rect b="b" l="l" r="r" t="t"/>
              <a:pathLst>
                <a:path extrusionOk="0" fill="none" h="1" w="68300">
                  <a:moveTo>
                    <a:pt x="0" y="1"/>
                  </a:moveTo>
                  <a:lnTo>
                    <a:pt x="68299" y="1"/>
                  </a:lnTo>
                </a:path>
              </a:pathLst>
            </a:custGeom>
            <a:solidFill>
              <a:schemeClr val="lt1"/>
            </a:solid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32"/>
          <p:cNvGrpSpPr/>
          <p:nvPr/>
        </p:nvGrpSpPr>
        <p:grpSpPr>
          <a:xfrm flipH="1">
            <a:off x="151743" y="102164"/>
            <a:ext cx="8837515" cy="4896955"/>
            <a:chOff x="145819" y="102164"/>
            <a:chExt cx="8837515" cy="4896955"/>
          </a:xfrm>
        </p:grpSpPr>
        <p:sp>
          <p:nvSpPr>
            <p:cNvPr id="1263" name="Google Shape;1263;p32"/>
            <p:cNvSpPr/>
            <p:nvPr/>
          </p:nvSpPr>
          <p:spPr>
            <a:xfrm>
              <a:off x="971297" y="47483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2"/>
            <p:cNvSpPr/>
            <p:nvPr/>
          </p:nvSpPr>
          <p:spPr>
            <a:xfrm>
              <a:off x="3825954" y="4010136"/>
              <a:ext cx="29234" cy="21985"/>
            </a:xfrm>
            <a:custGeom>
              <a:rect b="b" l="l" r="r" t="t"/>
              <a:pathLst>
                <a:path extrusionOk="0" h="458" w="609">
                  <a:moveTo>
                    <a:pt x="278" y="0"/>
                  </a:moveTo>
                  <a:cubicBezTo>
                    <a:pt x="1" y="0"/>
                    <a:pt x="10" y="458"/>
                    <a:pt x="305" y="458"/>
                  </a:cubicBezTo>
                  <a:cubicBezTo>
                    <a:pt x="609" y="458"/>
                    <a:pt x="609" y="2"/>
                    <a:pt x="305" y="2"/>
                  </a:cubicBezTo>
                  <a:cubicBezTo>
                    <a:pt x="295" y="1"/>
                    <a:pt x="287" y="0"/>
                    <a:pt x="2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2"/>
            <p:cNvSpPr/>
            <p:nvPr/>
          </p:nvSpPr>
          <p:spPr>
            <a:xfrm>
              <a:off x="1025375" y="11462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2"/>
            <p:cNvSpPr/>
            <p:nvPr/>
          </p:nvSpPr>
          <p:spPr>
            <a:xfrm>
              <a:off x="3139226" y="43209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2"/>
            <p:cNvSpPr/>
            <p:nvPr/>
          </p:nvSpPr>
          <p:spPr>
            <a:xfrm>
              <a:off x="4662841" y="4848073"/>
              <a:ext cx="29186" cy="21985"/>
            </a:xfrm>
            <a:custGeom>
              <a:rect b="b" l="l" r="r" t="t"/>
              <a:pathLst>
                <a:path extrusionOk="0" h="458" w="608">
                  <a:moveTo>
                    <a:pt x="277" y="1"/>
                  </a:moveTo>
                  <a:cubicBezTo>
                    <a:pt x="0" y="1"/>
                    <a:pt x="9" y="458"/>
                    <a:pt x="304" y="458"/>
                  </a:cubicBezTo>
                  <a:cubicBezTo>
                    <a:pt x="608" y="458"/>
                    <a:pt x="608" y="2"/>
                    <a:pt x="304" y="2"/>
                  </a:cubicBezTo>
                  <a:cubicBezTo>
                    <a:pt x="295" y="1"/>
                    <a:pt x="286"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2"/>
            <p:cNvSpPr/>
            <p:nvPr/>
          </p:nvSpPr>
          <p:spPr>
            <a:xfrm rot="1189105">
              <a:off x="302622" y="2476693"/>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2"/>
            <p:cNvSpPr/>
            <p:nvPr/>
          </p:nvSpPr>
          <p:spPr>
            <a:xfrm rot="1189105">
              <a:off x="698610" y="2151576"/>
              <a:ext cx="29234" cy="23378"/>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2"/>
            <p:cNvSpPr/>
            <p:nvPr/>
          </p:nvSpPr>
          <p:spPr>
            <a:xfrm rot="1189105">
              <a:off x="148672" y="3534687"/>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2"/>
            <p:cNvSpPr/>
            <p:nvPr/>
          </p:nvSpPr>
          <p:spPr>
            <a:xfrm>
              <a:off x="8401597" y="7763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2"/>
            <p:cNvSpPr/>
            <p:nvPr/>
          </p:nvSpPr>
          <p:spPr>
            <a:xfrm>
              <a:off x="8649300" y="11932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2"/>
            <p:cNvSpPr/>
            <p:nvPr/>
          </p:nvSpPr>
          <p:spPr>
            <a:xfrm>
              <a:off x="8695551" y="1913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2"/>
            <p:cNvSpPr/>
            <p:nvPr/>
          </p:nvSpPr>
          <p:spPr>
            <a:xfrm>
              <a:off x="7863550" y="670460"/>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2"/>
            <p:cNvSpPr/>
            <p:nvPr/>
          </p:nvSpPr>
          <p:spPr>
            <a:xfrm>
              <a:off x="2723897" y="49769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2"/>
            <p:cNvSpPr/>
            <p:nvPr/>
          </p:nvSpPr>
          <p:spPr>
            <a:xfrm>
              <a:off x="8502825" y="39583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2"/>
            <p:cNvSpPr/>
            <p:nvPr/>
          </p:nvSpPr>
          <p:spPr>
            <a:xfrm>
              <a:off x="8954101" y="211606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2"/>
            <p:cNvSpPr/>
            <p:nvPr/>
          </p:nvSpPr>
          <p:spPr>
            <a:xfrm>
              <a:off x="3517847" y="14859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2"/>
            <p:cNvSpPr/>
            <p:nvPr/>
          </p:nvSpPr>
          <p:spPr>
            <a:xfrm>
              <a:off x="4257725" y="2041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2"/>
            <p:cNvSpPr/>
            <p:nvPr/>
          </p:nvSpPr>
          <p:spPr>
            <a:xfrm>
              <a:off x="4542776" y="10216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32"/>
          <p:cNvGrpSpPr/>
          <p:nvPr/>
        </p:nvGrpSpPr>
        <p:grpSpPr>
          <a:xfrm>
            <a:off x="1191687" y="397113"/>
            <a:ext cx="6760618" cy="4349267"/>
            <a:chOff x="713198" y="589530"/>
            <a:chExt cx="7717600" cy="5275036"/>
          </a:xfrm>
        </p:grpSpPr>
        <p:sp>
          <p:nvSpPr>
            <p:cNvPr id="1282" name="Google Shape;1282;p32"/>
            <p:cNvSpPr/>
            <p:nvPr/>
          </p:nvSpPr>
          <p:spPr>
            <a:xfrm>
              <a:off x="713198" y="589530"/>
              <a:ext cx="7717600" cy="5275036"/>
            </a:xfrm>
            <a:custGeom>
              <a:rect b="b" l="l" r="r" t="t"/>
              <a:pathLst>
                <a:path extrusionOk="0" h="33892" w="43436">
                  <a:moveTo>
                    <a:pt x="0" y="1"/>
                  </a:moveTo>
                  <a:lnTo>
                    <a:pt x="0" y="33892"/>
                  </a:lnTo>
                  <a:lnTo>
                    <a:pt x="43436" y="33892"/>
                  </a:lnTo>
                  <a:lnTo>
                    <a:pt x="434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2"/>
            <p:cNvSpPr/>
            <p:nvPr/>
          </p:nvSpPr>
          <p:spPr>
            <a:xfrm>
              <a:off x="778049" y="646340"/>
              <a:ext cx="7577235" cy="5156747"/>
            </a:xfrm>
            <a:custGeom>
              <a:rect b="b" l="l" r="r" t="t"/>
              <a:pathLst>
                <a:path extrusionOk="0" h="33132" w="42646">
                  <a:moveTo>
                    <a:pt x="0" y="0"/>
                  </a:moveTo>
                  <a:lnTo>
                    <a:pt x="0" y="33132"/>
                  </a:lnTo>
                  <a:lnTo>
                    <a:pt x="42645" y="33132"/>
                  </a:lnTo>
                  <a:lnTo>
                    <a:pt x="426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2"/>
            <p:cNvSpPr/>
            <p:nvPr/>
          </p:nvSpPr>
          <p:spPr>
            <a:xfrm>
              <a:off x="778051" y="638737"/>
              <a:ext cx="7577235" cy="337252"/>
            </a:xfrm>
            <a:custGeom>
              <a:rect b="b" l="l" r="r" t="t"/>
              <a:pathLst>
                <a:path extrusionOk="0" h="2707" w="42646">
                  <a:moveTo>
                    <a:pt x="0" y="1"/>
                  </a:moveTo>
                  <a:lnTo>
                    <a:pt x="0" y="2706"/>
                  </a:lnTo>
                  <a:lnTo>
                    <a:pt x="42645" y="2706"/>
                  </a:lnTo>
                  <a:lnTo>
                    <a:pt x="42645" y="1"/>
                  </a:lnTo>
                  <a:close/>
                </a:path>
              </a:pathLst>
            </a:cu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2"/>
            <p:cNvSpPr/>
            <p:nvPr/>
          </p:nvSpPr>
          <p:spPr>
            <a:xfrm>
              <a:off x="8084122" y="684212"/>
              <a:ext cx="246314" cy="246305"/>
            </a:xfrm>
            <a:custGeom>
              <a:rect b="b" l="l" r="r" t="t"/>
              <a:pathLst>
                <a:path extrusionOk="0" fill="none" h="1977" w="1977">
                  <a:moveTo>
                    <a:pt x="1" y="1"/>
                  </a:moveTo>
                  <a:lnTo>
                    <a:pt x="1977" y="1"/>
                  </a:lnTo>
                  <a:lnTo>
                    <a:pt x="1977" y="1976"/>
                  </a:lnTo>
                  <a:lnTo>
                    <a:pt x="1"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2"/>
            <p:cNvSpPr/>
            <p:nvPr/>
          </p:nvSpPr>
          <p:spPr>
            <a:xfrm>
              <a:off x="8125859" y="718349"/>
              <a:ext cx="174301" cy="174294"/>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2"/>
            <p:cNvSpPr/>
            <p:nvPr/>
          </p:nvSpPr>
          <p:spPr>
            <a:xfrm>
              <a:off x="8125859" y="718349"/>
              <a:ext cx="174301" cy="174294"/>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2"/>
            <p:cNvSpPr/>
            <p:nvPr/>
          </p:nvSpPr>
          <p:spPr>
            <a:xfrm>
              <a:off x="7762311" y="684212"/>
              <a:ext cx="246314" cy="246305"/>
            </a:xfrm>
            <a:custGeom>
              <a:rect b="b" l="l" r="r" t="t"/>
              <a:pathLst>
                <a:path extrusionOk="0" fill="none" h="1977" w="1977">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2"/>
            <p:cNvSpPr/>
            <p:nvPr/>
          </p:nvSpPr>
          <p:spPr>
            <a:xfrm>
              <a:off x="7811524" y="733424"/>
              <a:ext cx="147764" cy="147882"/>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2"/>
            <p:cNvSpPr/>
            <p:nvPr/>
          </p:nvSpPr>
          <p:spPr>
            <a:xfrm>
              <a:off x="7811524" y="771299"/>
              <a:ext cx="147764" cy="125"/>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2"/>
            <p:cNvSpPr/>
            <p:nvPr/>
          </p:nvSpPr>
          <p:spPr>
            <a:xfrm>
              <a:off x="7436638" y="684212"/>
              <a:ext cx="246190" cy="246305"/>
            </a:xfrm>
            <a:custGeom>
              <a:rect b="b" l="l" r="r" t="t"/>
              <a:pathLst>
                <a:path extrusionOk="0" fill="none" h="1977" w="1976">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2"/>
            <p:cNvSpPr/>
            <p:nvPr/>
          </p:nvSpPr>
          <p:spPr>
            <a:xfrm>
              <a:off x="7478250" y="881184"/>
              <a:ext cx="162964" cy="125"/>
            </a:xfrm>
            <a:custGeom>
              <a:rect b="b" l="l" r="r" t="t"/>
              <a:pathLst>
                <a:path extrusionOk="0" fill="none" h="1" w="1308">
                  <a:moveTo>
                    <a:pt x="1" y="0"/>
                  </a:moveTo>
                  <a:lnTo>
                    <a:pt x="130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 name="Google Shape;1293;p32"/>
          <p:cNvSpPr txBox="1"/>
          <p:nvPr/>
        </p:nvSpPr>
        <p:spPr>
          <a:xfrm flipH="1">
            <a:off x="2077775" y="3632013"/>
            <a:ext cx="4999800" cy="5946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100">
                <a:solidFill>
                  <a:schemeClr val="lt1"/>
                </a:solidFill>
                <a:latin typeface="Inconsolata"/>
                <a:ea typeface="Inconsolata"/>
                <a:cs typeface="Inconsolata"/>
                <a:sym typeface="Inconsolata"/>
              </a:rPr>
              <a:t>CREDITS: This presentation template was created by </a:t>
            </a:r>
            <a:r>
              <a:rPr lang="en" sz="1100">
                <a:solidFill>
                  <a:schemeClr val="lt1"/>
                </a:solidFill>
                <a:uFill>
                  <a:noFill/>
                </a:uFill>
                <a:latin typeface="Inconsolata"/>
                <a:ea typeface="Inconsolata"/>
                <a:cs typeface="Inconsolata"/>
                <a:sym typeface="Inconsolata"/>
                <a:hlinkClick r:id="rId2">
                  <a:extLst>
                    <a:ext uri="{A12FA001-AC4F-418D-AE19-62706E023703}">
                      <ahyp:hlinkClr val="tx"/>
                    </a:ext>
                  </a:extLst>
                </a:hlinkClick>
              </a:rPr>
              <a:t>Slidesgo</a:t>
            </a:r>
            <a:r>
              <a:rPr lang="en" sz="1100">
                <a:solidFill>
                  <a:schemeClr val="lt1"/>
                </a:solidFill>
                <a:latin typeface="Inconsolata"/>
                <a:ea typeface="Inconsolata"/>
                <a:cs typeface="Inconsolata"/>
                <a:sym typeface="Inconsolata"/>
              </a:rPr>
              <a:t>, including icons by </a:t>
            </a:r>
            <a:r>
              <a:rPr lang="en" sz="1100">
                <a:solidFill>
                  <a:schemeClr val="lt1"/>
                </a:solidFill>
                <a:uFill>
                  <a:noFill/>
                </a:uFill>
                <a:latin typeface="Inconsolata"/>
                <a:ea typeface="Inconsolata"/>
                <a:cs typeface="Inconsolata"/>
                <a:sym typeface="Inconsolata"/>
                <a:hlinkClick r:id="rId3">
                  <a:extLst>
                    <a:ext uri="{A12FA001-AC4F-418D-AE19-62706E023703}">
                      <ahyp:hlinkClr val="tx"/>
                    </a:ext>
                  </a:extLst>
                </a:hlinkClick>
              </a:rPr>
              <a:t>Flaticon</a:t>
            </a:r>
            <a:r>
              <a:rPr lang="en" sz="1100">
                <a:solidFill>
                  <a:schemeClr val="lt1"/>
                </a:solidFill>
                <a:latin typeface="Inconsolata"/>
                <a:ea typeface="Inconsolata"/>
                <a:cs typeface="Inconsolata"/>
                <a:sym typeface="Inconsolata"/>
              </a:rPr>
              <a:t>, infographics &amp; images by </a:t>
            </a:r>
            <a:r>
              <a:rPr lang="en" sz="1100">
                <a:solidFill>
                  <a:schemeClr val="lt1"/>
                </a:solidFill>
                <a:uFill>
                  <a:noFill/>
                </a:uFill>
                <a:latin typeface="Inconsolata"/>
                <a:ea typeface="Inconsolata"/>
                <a:cs typeface="Inconsolata"/>
                <a:sym typeface="Inconsolata"/>
                <a:hlinkClick r:id="rId4">
                  <a:extLst>
                    <a:ext uri="{A12FA001-AC4F-418D-AE19-62706E023703}">
                      <ahyp:hlinkClr val="tx"/>
                    </a:ext>
                  </a:extLst>
                </a:hlinkClick>
              </a:rPr>
              <a:t>Freepik</a:t>
            </a:r>
            <a:r>
              <a:rPr lang="en" sz="1100">
                <a:solidFill>
                  <a:schemeClr val="lt1"/>
                </a:solidFill>
                <a:latin typeface="Inconsolata"/>
                <a:ea typeface="Inconsolata"/>
                <a:cs typeface="Inconsolata"/>
                <a:sym typeface="Inconsolata"/>
              </a:rPr>
              <a:t> </a:t>
            </a:r>
            <a:endParaRPr sz="1100">
              <a:solidFill>
                <a:schemeClr val="lt1"/>
              </a:solidFill>
              <a:latin typeface="Inconsolata"/>
              <a:ea typeface="Inconsolata"/>
              <a:cs typeface="Inconsolata"/>
              <a:sym typeface="Inconsolata"/>
            </a:endParaRPr>
          </a:p>
        </p:txBody>
      </p:sp>
      <p:sp>
        <p:nvSpPr>
          <p:cNvPr id="1294" name="Google Shape;1294;p32"/>
          <p:cNvSpPr txBox="1"/>
          <p:nvPr>
            <p:ph type="title"/>
          </p:nvPr>
        </p:nvSpPr>
        <p:spPr>
          <a:xfrm>
            <a:off x="2579863" y="767938"/>
            <a:ext cx="3984300" cy="1120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7700">
                <a:solidFill>
                  <a:schemeClr val="lt1"/>
                </a:solidFill>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1295" name="Google Shape;1295;p32"/>
          <p:cNvSpPr txBox="1"/>
          <p:nvPr>
            <p:ph idx="1" type="subTitle"/>
          </p:nvPr>
        </p:nvSpPr>
        <p:spPr>
          <a:xfrm>
            <a:off x="2254063" y="1844038"/>
            <a:ext cx="4635900" cy="883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800"/>
              <a:buNone/>
              <a:defRPr sz="16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18">
    <p:bg>
      <p:bgPr>
        <a:solidFill>
          <a:schemeClr val="dk2"/>
        </a:solidFill>
      </p:bgPr>
    </p:bg>
    <p:spTree>
      <p:nvGrpSpPr>
        <p:cNvPr id="1296" name="Shape 1296"/>
        <p:cNvGrpSpPr/>
        <p:nvPr/>
      </p:nvGrpSpPr>
      <p:grpSpPr>
        <a:xfrm>
          <a:off x="0" y="0"/>
          <a:ext cx="0" cy="0"/>
          <a:chOff x="0" y="0"/>
          <a:chExt cx="0" cy="0"/>
        </a:xfrm>
      </p:grpSpPr>
      <p:grpSp>
        <p:nvGrpSpPr>
          <p:cNvPr id="1297" name="Google Shape;1297;p33"/>
          <p:cNvGrpSpPr/>
          <p:nvPr/>
        </p:nvGrpSpPr>
        <p:grpSpPr>
          <a:xfrm flipH="1" rot="10800000">
            <a:off x="11" y="2677292"/>
            <a:ext cx="3684221" cy="2466198"/>
            <a:chOff x="5010250" y="1493475"/>
            <a:chExt cx="1392900" cy="932400"/>
          </a:xfrm>
        </p:grpSpPr>
        <p:sp>
          <p:nvSpPr>
            <p:cNvPr id="1298" name="Google Shape;1298;p33"/>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33"/>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3"/>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3"/>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3"/>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3"/>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3"/>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3"/>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3"/>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3"/>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3"/>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3"/>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3"/>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3"/>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3"/>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33"/>
          <p:cNvGrpSpPr/>
          <p:nvPr/>
        </p:nvGrpSpPr>
        <p:grpSpPr>
          <a:xfrm>
            <a:off x="7025500" y="355975"/>
            <a:ext cx="1421653" cy="335929"/>
            <a:chOff x="6415900" y="203575"/>
            <a:chExt cx="1421653" cy="335929"/>
          </a:xfrm>
        </p:grpSpPr>
        <p:sp>
          <p:nvSpPr>
            <p:cNvPr id="1314" name="Google Shape;1314;p33"/>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33"/>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3"/>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3"/>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3"/>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3"/>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 name="Google Shape;1320;p33"/>
          <p:cNvSpPr/>
          <p:nvPr/>
        </p:nvSpPr>
        <p:spPr>
          <a:xfrm>
            <a:off x="6532725" y="1708629"/>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1" name="Google Shape;1321;p33"/>
          <p:cNvGrpSpPr/>
          <p:nvPr/>
        </p:nvGrpSpPr>
        <p:grpSpPr>
          <a:xfrm>
            <a:off x="1576388" y="750938"/>
            <a:ext cx="5991215" cy="3641614"/>
            <a:chOff x="1582063" y="1065025"/>
            <a:chExt cx="5991215" cy="3641614"/>
          </a:xfrm>
        </p:grpSpPr>
        <p:grpSp>
          <p:nvGrpSpPr>
            <p:cNvPr id="1322" name="Google Shape;1322;p33"/>
            <p:cNvGrpSpPr/>
            <p:nvPr/>
          </p:nvGrpSpPr>
          <p:grpSpPr>
            <a:xfrm>
              <a:off x="1582063" y="1065025"/>
              <a:ext cx="5991215" cy="3641614"/>
              <a:chOff x="1763579" y="275413"/>
              <a:chExt cx="6572198" cy="3641614"/>
            </a:xfrm>
          </p:grpSpPr>
          <p:sp>
            <p:nvSpPr>
              <p:cNvPr id="1323" name="Google Shape;1323;p33"/>
              <p:cNvSpPr/>
              <p:nvPr/>
            </p:nvSpPr>
            <p:spPr>
              <a:xfrm>
                <a:off x="1763579" y="275413"/>
                <a:ext cx="6572198"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3"/>
              <p:cNvSpPr/>
              <p:nvPr/>
            </p:nvSpPr>
            <p:spPr>
              <a:xfrm>
                <a:off x="1827897" y="353759"/>
                <a:ext cx="6438100"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3"/>
              <p:cNvSpPr/>
              <p:nvPr/>
            </p:nvSpPr>
            <p:spPr>
              <a:xfrm>
                <a:off x="1800739" y="317413"/>
                <a:ext cx="6501156"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33"/>
            <p:cNvGrpSpPr/>
            <p:nvPr/>
          </p:nvGrpSpPr>
          <p:grpSpPr>
            <a:xfrm>
              <a:off x="6755625" y="1144150"/>
              <a:ext cx="726325" cy="196476"/>
              <a:chOff x="8689262" y="361063"/>
              <a:chExt cx="726325" cy="196476"/>
            </a:xfrm>
          </p:grpSpPr>
          <p:sp>
            <p:nvSpPr>
              <p:cNvPr id="1327" name="Google Shape;1327;p33"/>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3"/>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3"/>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3"/>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1" name="Google Shape;1331;p33"/>
              <p:cNvGrpSpPr/>
              <p:nvPr/>
            </p:nvGrpSpPr>
            <p:grpSpPr>
              <a:xfrm>
                <a:off x="9250380" y="399391"/>
                <a:ext cx="137217" cy="129156"/>
                <a:chOff x="9250380" y="399391"/>
                <a:chExt cx="137217" cy="129156"/>
              </a:xfrm>
            </p:grpSpPr>
            <p:sp>
              <p:nvSpPr>
                <p:cNvPr id="1332" name="Google Shape;1332;p33"/>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33"/>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 name="Google Shape;1334;p33"/>
              <p:cNvGrpSpPr/>
              <p:nvPr/>
            </p:nvGrpSpPr>
            <p:grpSpPr>
              <a:xfrm>
                <a:off x="8983820" y="394006"/>
                <a:ext cx="137217" cy="129279"/>
                <a:chOff x="8983820" y="394006"/>
                <a:chExt cx="137217" cy="129279"/>
              </a:xfrm>
            </p:grpSpPr>
            <p:sp>
              <p:nvSpPr>
                <p:cNvPr id="1335" name="Google Shape;1335;p33"/>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3"/>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8_1">
    <p:bg>
      <p:bgPr>
        <a:gradFill>
          <a:gsLst>
            <a:gs pos="0">
              <a:srgbClr val="9223EE"/>
            </a:gs>
            <a:gs pos="100000">
              <a:schemeClr val="accent1"/>
            </a:gs>
          </a:gsLst>
          <a:lin ang="18900732" scaled="0"/>
        </a:gradFill>
      </p:bgPr>
    </p:bg>
    <p:spTree>
      <p:nvGrpSpPr>
        <p:cNvPr id="1337" name="Shape 1337"/>
        <p:cNvGrpSpPr/>
        <p:nvPr/>
      </p:nvGrpSpPr>
      <p:grpSpPr>
        <a:xfrm>
          <a:off x="0" y="0"/>
          <a:ext cx="0" cy="0"/>
          <a:chOff x="0" y="0"/>
          <a:chExt cx="0" cy="0"/>
        </a:xfrm>
      </p:grpSpPr>
      <p:grpSp>
        <p:nvGrpSpPr>
          <p:cNvPr id="1338" name="Google Shape;1338;p34"/>
          <p:cNvGrpSpPr/>
          <p:nvPr/>
        </p:nvGrpSpPr>
        <p:grpSpPr>
          <a:xfrm rot="10800000">
            <a:off x="7178877" y="6031"/>
            <a:ext cx="1965129" cy="1965129"/>
            <a:chOff x="2980575" y="3649275"/>
            <a:chExt cx="931650" cy="931650"/>
          </a:xfrm>
        </p:grpSpPr>
        <p:sp>
          <p:nvSpPr>
            <p:cNvPr id="1339" name="Google Shape;1339;p34"/>
            <p:cNvSpPr/>
            <p:nvPr/>
          </p:nvSpPr>
          <p:spPr>
            <a:xfrm>
              <a:off x="3137875" y="3649275"/>
              <a:ext cx="0" cy="931650"/>
            </a:xfrm>
            <a:custGeom>
              <a:rect b="b" l="l" r="r" t="t"/>
              <a:pathLst>
                <a:path extrusionOk="0" fill="none" h="37266" w="0">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34"/>
            <p:cNvSpPr/>
            <p:nvPr/>
          </p:nvSpPr>
          <p:spPr>
            <a:xfrm>
              <a:off x="32928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34"/>
            <p:cNvSpPr/>
            <p:nvPr/>
          </p:nvSpPr>
          <p:spPr>
            <a:xfrm>
              <a:off x="3447900"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4"/>
            <p:cNvSpPr/>
            <p:nvPr/>
          </p:nvSpPr>
          <p:spPr>
            <a:xfrm>
              <a:off x="360292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4"/>
            <p:cNvSpPr/>
            <p:nvPr/>
          </p:nvSpPr>
          <p:spPr>
            <a:xfrm>
              <a:off x="37571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34"/>
            <p:cNvSpPr/>
            <p:nvPr/>
          </p:nvSpPr>
          <p:spPr>
            <a:xfrm>
              <a:off x="391067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34"/>
            <p:cNvSpPr/>
            <p:nvPr/>
          </p:nvSpPr>
          <p:spPr>
            <a:xfrm>
              <a:off x="2980575" y="44220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34"/>
            <p:cNvSpPr/>
            <p:nvPr/>
          </p:nvSpPr>
          <p:spPr>
            <a:xfrm>
              <a:off x="2980575" y="42670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4"/>
            <p:cNvSpPr/>
            <p:nvPr/>
          </p:nvSpPr>
          <p:spPr>
            <a:xfrm>
              <a:off x="2980575" y="41135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34"/>
            <p:cNvSpPr/>
            <p:nvPr/>
          </p:nvSpPr>
          <p:spPr>
            <a:xfrm>
              <a:off x="2980575" y="3958550"/>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34"/>
            <p:cNvSpPr/>
            <p:nvPr/>
          </p:nvSpPr>
          <p:spPr>
            <a:xfrm>
              <a:off x="2980575" y="380352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4"/>
            <p:cNvSpPr/>
            <p:nvPr/>
          </p:nvSpPr>
          <p:spPr>
            <a:xfrm>
              <a:off x="2980575" y="36492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34"/>
          <p:cNvGrpSpPr/>
          <p:nvPr/>
        </p:nvGrpSpPr>
        <p:grpSpPr>
          <a:xfrm>
            <a:off x="145819" y="204148"/>
            <a:ext cx="8767240" cy="4665910"/>
            <a:chOff x="145819" y="204148"/>
            <a:chExt cx="8767240" cy="4665910"/>
          </a:xfrm>
        </p:grpSpPr>
        <p:sp>
          <p:nvSpPr>
            <p:cNvPr id="1352" name="Google Shape;1352;p34"/>
            <p:cNvSpPr/>
            <p:nvPr/>
          </p:nvSpPr>
          <p:spPr>
            <a:xfrm>
              <a:off x="5342339" y="4475875"/>
              <a:ext cx="29186" cy="21985"/>
            </a:xfrm>
            <a:custGeom>
              <a:rect b="b" l="l" r="r" t="t"/>
              <a:pathLst>
                <a:path extrusionOk="0" h="458" w="608">
                  <a:moveTo>
                    <a:pt x="277" y="1"/>
                  </a:moveTo>
                  <a:cubicBezTo>
                    <a:pt x="0" y="1"/>
                    <a:pt x="9" y="458"/>
                    <a:pt x="304" y="458"/>
                  </a:cubicBezTo>
                  <a:cubicBezTo>
                    <a:pt x="608" y="458"/>
                    <a:pt x="608" y="2"/>
                    <a:pt x="304" y="2"/>
                  </a:cubicBezTo>
                  <a:cubicBezTo>
                    <a:pt x="295" y="1"/>
                    <a:pt x="286"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34"/>
            <p:cNvSpPr/>
            <p:nvPr/>
          </p:nvSpPr>
          <p:spPr>
            <a:xfrm>
              <a:off x="2114297" y="41387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34"/>
            <p:cNvSpPr/>
            <p:nvPr/>
          </p:nvSpPr>
          <p:spPr>
            <a:xfrm>
              <a:off x="3825954" y="4010136"/>
              <a:ext cx="29234" cy="21985"/>
            </a:xfrm>
            <a:custGeom>
              <a:rect b="b" l="l" r="r" t="t"/>
              <a:pathLst>
                <a:path extrusionOk="0" h="458" w="609">
                  <a:moveTo>
                    <a:pt x="278" y="0"/>
                  </a:moveTo>
                  <a:cubicBezTo>
                    <a:pt x="1" y="0"/>
                    <a:pt x="10" y="458"/>
                    <a:pt x="305" y="458"/>
                  </a:cubicBezTo>
                  <a:cubicBezTo>
                    <a:pt x="609" y="458"/>
                    <a:pt x="609" y="2"/>
                    <a:pt x="305" y="2"/>
                  </a:cubicBezTo>
                  <a:cubicBezTo>
                    <a:pt x="295" y="1"/>
                    <a:pt x="287" y="0"/>
                    <a:pt x="2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4"/>
            <p:cNvSpPr/>
            <p:nvPr/>
          </p:nvSpPr>
          <p:spPr>
            <a:xfrm>
              <a:off x="2854175" y="44990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4"/>
            <p:cNvSpPr/>
            <p:nvPr/>
          </p:nvSpPr>
          <p:spPr>
            <a:xfrm>
              <a:off x="4968026" y="43209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4"/>
            <p:cNvSpPr/>
            <p:nvPr/>
          </p:nvSpPr>
          <p:spPr>
            <a:xfrm>
              <a:off x="8244241" y="4848073"/>
              <a:ext cx="29186" cy="21985"/>
            </a:xfrm>
            <a:custGeom>
              <a:rect b="b" l="l" r="r" t="t"/>
              <a:pathLst>
                <a:path extrusionOk="0" h="458" w="608">
                  <a:moveTo>
                    <a:pt x="277" y="1"/>
                  </a:moveTo>
                  <a:cubicBezTo>
                    <a:pt x="0" y="1"/>
                    <a:pt x="9" y="458"/>
                    <a:pt x="304" y="458"/>
                  </a:cubicBezTo>
                  <a:cubicBezTo>
                    <a:pt x="608" y="458"/>
                    <a:pt x="608" y="2"/>
                    <a:pt x="304" y="2"/>
                  </a:cubicBezTo>
                  <a:cubicBezTo>
                    <a:pt x="295" y="1"/>
                    <a:pt x="286"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4"/>
            <p:cNvSpPr/>
            <p:nvPr/>
          </p:nvSpPr>
          <p:spPr>
            <a:xfrm rot="1189105">
              <a:off x="302622" y="1714693"/>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4"/>
            <p:cNvSpPr/>
            <p:nvPr/>
          </p:nvSpPr>
          <p:spPr>
            <a:xfrm rot="1189105">
              <a:off x="698610" y="2151576"/>
              <a:ext cx="29234" cy="23378"/>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34"/>
            <p:cNvSpPr/>
            <p:nvPr/>
          </p:nvSpPr>
          <p:spPr>
            <a:xfrm rot="1189105">
              <a:off x="148672" y="3534687"/>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4"/>
            <p:cNvSpPr/>
            <p:nvPr/>
          </p:nvSpPr>
          <p:spPr>
            <a:xfrm>
              <a:off x="7791997" y="2300342"/>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4"/>
            <p:cNvSpPr/>
            <p:nvPr/>
          </p:nvSpPr>
          <p:spPr>
            <a:xfrm>
              <a:off x="8420700" y="340309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4"/>
            <p:cNvSpPr/>
            <p:nvPr/>
          </p:nvSpPr>
          <p:spPr>
            <a:xfrm>
              <a:off x="8847951" y="278211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4"/>
            <p:cNvSpPr/>
            <p:nvPr/>
          </p:nvSpPr>
          <p:spPr>
            <a:xfrm>
              <a:off x="7834372" y="1636704"/>
              <a:ext cx="29186" cy="22177"/>
            </a:xfrm>
            <a:custGeom>
              <a:rect b="b" l="l" r="r" t="t"/>
              <a:pathLst>
                <a:path extrusionOk="0" h="462" w="608">
                  <a:moveTo>
                    <a:pt x="255" y="1"/>
                  </a:moveTo>
                  <a:cubicBezTo>
                    <a:pt x="0" y="1"/>
                    <a:pt x="16" y="462"/>
                    <a:pt x="303" y="462"/>
                  </a:cubicBezTo>
                  <a:cubicBezTo>
                    <a:pt x="607" y="462"/>
                    <a:pt x="607" y="6"/>
                    <a:pt x="303" y="6"/>
                  </a:cubicBezTo>
                  <a:cubicBezTo>
                    <a:pt x="286" y="3"/>
                    <a:pt x="270" y="1"/>
                    <a:pt x="2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34"/>
            <p:cNvSpPr/>
            <p:nvPr/>
          </p:nvSpPr>
          <p:spPr>
            <a:xfrm>
              <a:off x="6720550" y="670460"/>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34"/>
            <p:cNvSpPr/>
            <p:nvPr/>
          </p:nvSpPr>
          <p:spPr>
            <a:xfrm>
              <a:off x="8883825" y="40345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4"/>
            <p:cNvSpPr/>
            <p:nvPr/>
          </p:nvSpPr>
          <p:spPr>
            <a:xfrm>
              <a:off x="7887301" y="4173464"/>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4"/>
            <p:cNvSpPr/>
            <p:nvPr/>
          </p:nvSpPr>
          <p:spPr>
            <a:xfrm>
              <a:off x="4257725" y="204148"/>
              <a:ext cx="29234" cy="23377"/>
            </a:xfrm>
            <a:custGeom>
              <a:rect b="b" l="l" r="r" t="t"/>
              <a:pathLst>
                <a:path extrusionOk="0" h="487" w="609">
                  <a:moveTo>
                    <a:pt x="305" y="0"/>
                  </a:moveTo>
                  <a:cubicBezTo>
                    <a:pt x="1" y="0"/>
                    <a:pt x="1" y="487"/>
                    <a:pt x="305" y="487"/>
                  </a:cubicBezTo>
                  <a:cubicBezTo>
                    <a:pt x="609" y="487"/>
                    <a:pt x="609" y="0"/>
                    <a:pt x="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 name="Google Shape;1369;p34"/>
          <p:cNvSpPr/>
          <p:nvPr/>
        </p:nvSpPr>
        <p:spPr>
          <a:xfrm>
            <a:off x="-2000" y="4433825"/>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34"/>
          <p:cNvSpPr/>
          <p:nvPr/>
        </p:nvSpPr>
        <p:spPr>
          <a:xfrm>
            <a:off x="1409912" y="768250"/>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8_1_1">
    <p:bg>
      <p:bgPr>
        <a:solidFill>
          <a:schemeClr val="dk2"/>
        </a:solidFill>
      </p:bgPr>
    </p:bg>
    <p:spTree>
      <p:nvGrpSpPr>
        <p:cNvPr id="1371" name="Shape 1371"/>
        <p:cNvGrpSpPr/>
        <p:nvPr/>
      </p:nvGrpSpPr>
      <p:grpSpPr>
        <a:xfrm>
          <a:off x="0" y="0"/>
          <a:ext cx="0" cy="0"/>
          <a:chOff x="0" y="0"/>
          <a:chExt cx="0" cy="0"/>
        </a:xfrm>
      </p:grpSpPr>
      <p:sp>
        <p:nvSpPr>
          <p:cNvPr id="1372" name="Google Shape;1372;p35"/>
          <p:cNvSpPr/>
          <p:nvPr/>
        </p:nvSpPr>
        <p:spPr>
          <a:xfrm>
            <a:off x="6705275" y="317004"/>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3" name="Google Shape;1373;p35"/>
          <p:cNvGrpSpPr/>
          <p:nvPr/>
        </p:nvGrpSpPr>
        <p:grpSpPr>
          <a:xfrm>
            <a:off x="11" y="-8"/>
            <a:ext cx="3684221" cy="2466198"/>
            <a:chOff x="5010250" y="1493475"/>
            <a:chExt cx="1392900" cy="932400"/>
          </a:xfrm>
        </p:grpSpPr>
        <p:sp>
          <p:nvSpPr>
            <p:cNvPr id="1374" name="Google Shape;1374;p35"/>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5"/>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5"/>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5"/>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35"/>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35"/>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5"/>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5"/>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5"/>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35"/>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35"/>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5"/>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5"/>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5"/>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35"/>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 name="Google Shape;1389;p35"/>
          <p:cNvGrpSpPr/>
          <p:nvPr/>
        </p:nvGrpSpPr>
        <p:grpSpPr>
          <a:xfrm>
            <a:off x="7025500" y="4602163"/>
            <a:ext cx="1421653" cy="335929"/>
            <a:chOff x="6415900" y="203575"/>
            <a:chExt cx="1421653" cy="335929"/>
          </a:xfrm>
        </p:grpSpPr>
        <p:sp>
          <p:nvSpPr>
            <p:cNvPr id="1390" name="Google Shape;1390;p35"/>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5"/>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35"/>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35"/>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5"/>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5"/>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35"/>
          <p:cNvGrpSpPr/>
          <p:nvPr/>
        </p:nvGrpSpPr>
        <p:grpSpPr>
          <a:xfrm>
            <a:off x="497113" y="750938"/>
            <a:ext cx="8149787" cy="3641614"/>
            <a:chOff x="500750" y="1065025"/>
            <a:chExt cx="8149787" cy="3641614"/>
          </a:xfrm>
        </p:grpSpPr>
        <p:grpSp>
          <p:nvGrpSpPr>
            <p:cNvPr id="1397" name="Google Shape;1397;p35"/>
            <p:cNvGrpSpPr/>
            <p:nvPr/>
          </p:nvGrpSpPr>
          <p:grpSpPr>
            <a:xfrm>
              <a:off x="500750" y="1065025"/>
              <a:ext cx="8149787" cy="3641614"/>
              <a:chOff x="1763579" y="275413"/>
              <a:chExt cx="8940091" cy="3641614"/>
            </a:xfrm>
          </p:grpSpPr>
          <p:sp>
            <p:nvSpPr>
              <p:cNvPr id="1398" name="Google Shape;1398;p35"/>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1399" name="Google Shape;1399;p35"/>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1400" name="Google Shape;1400;p35"/>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grpSp>
        <p:grpSp>
          <p:nvGrpSpPr>
            <p:cNvPr id="1401" name="Google Shape;1401;p35"/>
            <p:cNvGrpSpPr/>
            <p:nvPr/>
          </p:nvGrpSpPr>
          <p:grpSpPr>
            <a:xfrm>
              <a:off x="7831225" y="1144150"/>
              <a:ext cx="726325" cy="196476"/>
              <a:chOff x="8689262" y="361063"/>
              <a:chExt cx="726325" cy="196476"/>
            </a:xfrm>
          </p:grpSpPr>
          <p:sp>
            <p:nvSpPr>
              <p:cNvPr id="1402" name="Google Shape;1402;p35"/>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5"/>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35"/>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35"/>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 name="Google Shape;1406;p35"/>
              <p:cNvGrpSpPr/>
              <p:nvPr/>
            </p:nvGrpSpPr>
            <p:grpSpPr>
              <a:xfrm>
                <a:off x="9250380" y="399391"/>
                <a:ext cx="137217" cy="129156"/>
                <a:chOff x="9250380" y="399391"/>
                <a:chExt cx="137217" cy="129156"/>
              </a:xfrm>
            </p:grpSpPr>
            <p:sp>
              <p:nvSpPr>
                <p:cNvPr id="1407" name="Google Shape;1407;p35"/>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5"/>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35"/>
              <p:cNvGrpSpPr/>
              <p:nvPr/>
            </p:nvGrpSpPr>
            <p:grpSpPr>
              <a:xfrm>
                <a:off x="8983820" y="394006"/>
                <a:ext cx="137217" cy="129279"/>
                <a:chOff x="8983820" y="394006"/>
                <a:chExt cx="137217" cy="129279"/>
              </a:xfrm>
            </p:grpSpPr>
            <p:sp>
              <p:nvSpPr>
                <p:cNvPr id="1410" name="Google Shape;1410;p35"/>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35"/>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415" name="Shape 1415"/>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416" name="Shape 1416"/>
        <p:cNvGrpSpPr/>
        <p:nvPr/>
      </p:nvGrpSpPr>
      <p:grpSpPr>
        <a:xfrm>
          <a:off x="0" y="0"/>
          <a:ext cx="0" cy="0"/>
          <a:chOff x="0" y="0"/>
          <a:chExt cx="0" cy="0"/>
        </a:xfrm>
      </p:grpSpPr>
      <p:sp>
        <p:nvSpPr>
          <p:cNvPr id="1417" name="Google Shape;1417;p3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151" name="Shape 151"/>
        <p:cNvGrpSpPr/>
        <p:nvPr/>
      </p:nvGrpSpPr>
      <p:grpSpPr>
        <a:xfrm>
          <a:off x="0" y="0"/>
          <a:ext cx="0" cy="0"/>
          <a:chOff x="0" y="0"/>
          <a:chExt cx="0" cy="0"/>
        </a:xfrm>
      </p:grpSpPr>
      <p:sp>
        <p:nvSpPr>
          <p:cNvPr id="152" name="Google Shape;152;p5"/>
          <p:cNvSpPr/>
          <p:nvPr/>
        </p:nvSpPr>
        <p:spPr>
          <a:xfrm>
            <a:off x="426225" y="1218804"/>
            <a:ext cx="2333190" cy="2333190"/>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 name="Google Shape;153;p5"/>
          <p:cNvGrpSpPr/>
          <p:nvPr/>
        </p:nvGrpSpPr>
        <p:grpSpPr>
          <a:xfrm rot="10800000">
            <a:off x="5459786" y="2677292"/>
            <a:ext cx="3684221" cy="2466198"/>
            <a:chOff x="5010250" y="1493475"/>
            <a:chExt cx="1392900" cy="932400"/>
          </a:xfrm>
        </p:grpSpPr>
        <p:sp>
          <p:nvSpPr>
            <p:cNvPr id="154" name="Google Shape;154;p5"/>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5"/>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5"/>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5"/>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5"/>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5"/>
          <p:cNvGrpSpPr/>
          <p:nvPr/>
        </p:nvGrpSpPr>
        <p:grpSpPr>
          <a:xfrm>
            <a:off x="2413636" y="1141225"/>
            <a:ext cx="4324028" cy="3175867"/>
            <a:chOff x="2413636" y="1141225"/>
            <a:chExt cx="4324028" cy="3175867"/>
          </a:xfrm>
        </p:grpSpPr>
        <p:grpSp>
          <p:nvGrpSpPr>
            <p:cNvPr id="170" name="Google Shape;170;p5"/>
            <p:cNvGrpSpPr/>
            <p:nvPr/>
          </p:nvGrpSpPr>
          <p:grpSpPr>
            <a:xfrm>
              <a:off x="2413636" y="1141225"/>
              <a:ext cx="4324028" cy="3175867"/>
              <a:chOff x="4071623" y="275413"/>
              <a:chExt cx="4324028" cy="3175867"/>
            </a:xfrm>
          </p:grpSpPr>
          <p:sp>
            <p:nvSpPr>
              <p:cNvPr id="171" name="Google Shape;171;p5"/>
              <p:cNvSpPr/>
              <p:nvPr/>
            </p:nvSpPr>
            <p:spPr>
              <a:xfrm>
                <a:off x="4071623" y="275413"/>
                <a:ext cx="4324028" cy="3175867"/>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5"/>
              <p:cNvSpPr/>
              <p:nvPr/>
            </p:nvSpPr>
            <p:spPr>
              <a:xfrm>
                <a:off x="4113940" y="343738"/>
                <a:ext cx="4235801" cy="3044404"/>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5"/>
              <p:cNvSpPr/>
              <p:nvPr/>
            </p:nvSpPr>
            <p:spPr>
              <a:xfrm>
                <a:off x="4113938" y="317412"/>
                <a:ext cx="4239395" cy="271476"/>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5"/>
            <p:cNvGrpSpPr/>
            <p:nvPr/>
          </p:nvGrpSpPr>
          <p:grpSpPr>
            <a:xfrm>
              <a:off x="5918025" y="1218800"/>
              <a:ext cx="726325" cy="196476"/>
              <a:chOff x="8689262" y="361063"/>
              <a:chExt cx="726325" cy="196476"/>
            </a:xfrm>
          </p:grpSpPr>
          <p:sp>
            <p:nvSpPr>
              <p:cNvPr id="175" name="Google Shape;175;p5"/>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5"/>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 name="Google Shape;179;p5"/>
              <p:cNvGrpSpPr/>
              <p:nvPr/>
            </p:nvGrpSpPr>
            <p:grpSpPr>
              <a:xfrm>
                <a:off x="9250380" y="399391"/>
                <a:ext cx="137217" cy="129156"/>
                <a:chOff x="9250380" y="399391"/>
                <a:chExt cx="137217" cy="129156"/>
              </a:xfrm>
            </p:grpSpPr>
            <p:sp>
              <p:nvSpPr>
                <p:cNvPr id="180" name="Google Shape;180;p5"/>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5"/>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5"/>
              <p:cNvGrpSpPr/>
              <p:nvPr/>
            </p:nvGrpSpPr>
            <p:grpSpPr>
              <a:xfrm>
                <a:off x="8983820" y="394006"/>
                <a:ext cx="137217" cy="129279"/>
                <a:chOff x="8983820" y="394006"/>
                <a:chExt cx="137217" cy="129279"/>
              </a:xfrm>
            </p:grpSpPr>
            <p:sp>
              <p:nvSpPr>
                <p:cNvPr id="183" name="Google Shape;183;p5"/>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5"/>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85" name="Google Shape;185;p5"/>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186" name="Google Shape;186;p5"/>
          <p:cNvSpPr txBox="1"/>
          <p:nvPr>
            <p:ph idx="1" type="subTitle"/>
          </p:nvPr>
        </p:nvSpPr>
        <p:spPr>
          <a:xfrm>
            <a:off x="3437406" y="1805125"/>
            <a:ext cx="22692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87" name="Google Shape;187;p5"/>
          <p:cNvSpPr txBox="1"/>
          <p:nvPr>
            <p:ph idx="2" type="subTitle"/>
          </p:nvPr>
        </p:nvSpPr>
        <p:spPr>
          <a:xfrm>
            <a:off x="3438300" y="2901100"/>
            <a:ext cx="2269200" cy="322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Open Sans"/>
              <a:buNone/>
              <a:defRPr b="1" sz="2200">
                <a:solidFill>
                  <a:schemeClr val="dk1"/>
                </a:solidFill>
                <a:latin typeface="Nanum Gothic Coding"/>
                <a:ea typeface="Nanum Gothic Coding"/>
                <a:cs typeface="Nanum Gothic Coding"/>
                <a:sym typeface="Nanum Gothic Coding"/>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88" name="Google Shape;188;p5"/>
          <p:cNvSpPr txBox="1"/>
          <p:nvPr>
            <p:ph idx="3" type="subTitle"/>
          </p:nvPr>
        </p:nvSpPr>
        <p:spPr>
          <a:xfrm>
            <a:off x="3437400" y="2163475"/>
            <a:ext cx="2269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189" name="Google Shape;189;p5"/>
          <p:cNvSpPr txBox="1"/>
          <p:nvPr>
            <p:ph idx="4" type="subTitle"/>
          </p:nvPr>
        </p:nvSpPr>
        <p:spPr>
          <a:xfrm>
            <a:off x="3436475" y="3259451"/>
            <a:ext cx="2269200" cy="572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None/>
              <a:defRPr sz="1600">
                <a:solidFill>
                  <a:schemeClr val="dk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190" name="Shape 190"/>
        <p:cNvGrpSpPr/>
        <p:nvPr/>
      </p:nvGrpSpPr>
      <p:grpSpPr>
        <a:xfrm>
          <a:off x="0" y="0"/>
          <a:ext cx="0" cy="0"/>
          <a:chOff x="0" y="0"/>
          <a:chExt cx="0" cy="0"/>
        </a:xfrm>
      </p:grpSpPr>
      <p:sp>
        <p:nvSpPr>
          <p:cNvPr id="191" name="Google Shape;191;p6"/>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200"/>
              <a:buNone/>
              <a:defRPr sz="3300">
                <a:solidFill>
                  <a:schemeClr val="lt1"/>
                </a:solidFill>
              </a:defRPr>
            </a:lvl1pPr>
            <a:lvl2pPr lvl="1" rtl="0" algn="ctr">
              <a:spcBef>
                <a:spcPts val="0"/>
              </a:spcBef>
              <a:spcAft>
                <a:spcPts val="0"/>
              </a:spcAft>
              <a:buClr>
                <a:schemeClr val="lt1"/>
              </a:buClr>
              <a:buSzPts val="3200"/>
              <a:buNone/>
              <a:defRPr>
                <a:solidFill>
                  <a:schemeClr val="lt1"/>
                </a:solidFill>
              </a:defRPr>
            </a:lvl2pPr>
            <a:lvl3pPr lvl="2" rtl="0" algn="ctr">
              <a:spcBef>
                <a:spcPts val="0"/>
              </a:spcBef>
              <a:spcAft>
                <a:spcPts val="0"/>
              </a:spcAft>
              <a:buClr>
                <a:schemeClr val="lt1"/>
              </a:buClr>
              <a:buSzPts val="3200"/>
              <a:buNone/>
              <a:defRPr>
                <a:solidFill>
                  <a:schemeClr val="lt1"/>
                </a:solidFill>
              </a:defRPr>
            </a:lvl3pPr>
            <a:lvl4pPr lvl="3" rtl="0" algn="ctr">
              <a:spcBef>
                <a:spcPts val="0"/>
              </a:spcBef>
              <a:spcAft>
                <a:spcPts val="0"/>
              </a:spcAft>
              <a:buClr>
                <a:schemeClr val="lt1"/>
              </a:buClr>
              <a:buSzPts val="3200"/>
              <a:buNone/>
              <a:defRPr>
                <a:solidFill>
                  <a:schemeClr val="lt1"/>
                </a:solidFill>
              </a:defRPr>
            </a:lvl4pPr>
            <a:lvl5pPr lvl="4" rtl="0" algn="ctr">
              <a:spcBef>
                <a:spcPts val="0"/>
              </a:spcBef>
              <a:spcAft>
                <a:spcPts val="0"/>
              </a:spcAft>
              <a:buClr>
                <a:schemeClr val="lt1"/>
              </a:buClr>
              <a:buSzPts val="3200"/>
              <a:buNone/>
              <a:defRPr>
                <a:solidFill>
                  <a:schemeClr val="lt1"/>
                </a:solidFill>
              </a:defRPr>
            </a:lvl5pPr>
            <a:lvl6pPr lvl="5" rtl="0" algn="ctr">
              <a:spcBef>
                <a:spcPts val="0"/>
              </a:spcBef>
              <a:spcAft>
                <a:spcPts val="0"/>
              </a:spcAft>
              <a:buClr>
                <a:schemeClr val="lt1"/>
              </a:buClr>
              <a:buSzPts val="3200"/>
              <a:buNone/>
              <a:defRPr>
                <a:solidFill>
                  <a:schemeClr val="lt1"/>
                </a:solidFill>
              </a:defRPr>
            </a:lvl6pPr>
            <a:lvl7pPr lvl="6" rtl="0" algn="ctr">
              <a:spcBef>
                <a:spcPts val="0"/>
              </a:spcBef>
              <a:spcAft>
                <a:spcPts val="0"/>
              </a:spcAft>
              <a:buClr>
                <a:schemeClr val="lt1"/>
              </a:buClr>
              <a:buSzPts val="3200"/>
              <a:buNone/>
              <a:defRPr>
                <a:solidFill>
                  <a:schemeClr val="lt1"/>
                </a:solidFill>
              </a:defRPr>
            </a:lvl7pPr>
            <a:lvl8pPr lvl="7" rtl="0" algn="ctr">
              <a:spcBef>
                <a:spcPts val="0"/>
              </a:spcBef>
              <a:spcAft>
                <a:spcPts val="0"/>
              </a:spcAft>
              <a:buClr>
                <a:schemeClr val="lt1"/>
              </a:buClr>
              <a:buSzPts val="3200"/>
              <a:buNone/>
              <a:defRPr>
                <a:solidFill>
                  <a:schemeClr val="lt1"/>
                </a:solidFill>
              </a:defRPr>
            </a:lvl8pPr>
            <a:lvl9pPr lvl="8" rtl="0" algn="ctr">
              <a:spcBef>
                <a:spcPts val="0"/>
              </a:spcBef>
              <a:spcAft>
                <a:spcPts val="0"/>
              </a:spcAft>
              <a:buClr>
                <a:schemeClr val="lt1"/>
              </a:buClr>
              <a:buSzPts val="3200"/>
              <a:buNone/>
              <a:defRPr>
                <a:solidFill>
                  <a:schemeClr val="lt1"/>
                </a:solidFill>
              </a:defRPr>
            </a:lvl9pPr>
          </a:lstStyle>
          <a:p/>
        </p:txBody>
      </p:sp>
      <p:sp>
        <p:nvSpPr>
          <p:cNvPr id="192" name="Google Shape;192;p6"/>
          <p:cNvSpPr/>
          <p:nvPr/>
        </p:nvSpPr>
        <p:spPr>
          <a:xfrm>
            <a:off x="691338" y="615700"/>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 name="Google Shape;193;p6"/>
          <p:cNvGrpSpPr/>
          <p:nvPr/>
        </p:nvGrpSpPr>
        <p:grpSpPr>
          <a:xfrm rot="10800000">
            <a:off x="7178877" y="6031"/>
            <a:ext cx="1965129" cy="1965129"/>
            <a:chOff x="2980575" y="3649275"/>
            <a:chExt cx="931650" cy="931650"/>
          </a:xfrm>
        </p:grpSpPr>
        <p:sp>
          <p:nvSpPr>
            <p:cNvPr id="194" name="Google Shape;194;p6"/>
            <p:cNvSpPr/>
            <p:nvPr/>
          </p:nvSpPr>
          <p:spPr>
            <a:xfrm>
              <a:off x="3137875" y="3649275"/>
              <a:ext cx="0" cy="931650"/>
            </a:xfrm>
            <a:custGeom>
              <a:rect b="b" l="l" r="r" t="t"/>
              <a:pathLst>
                <a:path extrusionOk="0" fill="none" h="37266" w="0">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a:off x="32928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a:off x="3447900"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6"/>
            <p:cNvSpPr/>
            <p:nvPr/>
          </p:nvSpPr>
          <p:spPr>
            <a:xfrm>
              <a:off x="360292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6"/>
            <p:cNvSpPr/>
            <p:nvPr/>
          </p:nvSpPr>
          <p:spPr>
            <a:xfrm>
              <a:off x="37571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6"/>
            <p:cNvSpPr/>
            <p:nvPr/>
          </p:nvSpPr>
          <p:spPr>
            <a:xfrm>
              <a:off x="391067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6"/>
            <p:cNvSpPr/>
            <p:nvPr/>
          </p:nvSpPr>
          <p:spPr>
            <a:xfrm>
              <a:off x="2980575" y="44220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6"/>
            <p:cNvSpPr/>
            <p:nvPr/>
          </p:nvSpPr>
          <p:spPr>
            <a:xfrm>
              <a:off x="2980575" y="42670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6"/>
            <p:cNvSpPr/>
            <p:nvPr/>
          </p:nvSpPr>
          <p:spPr>
            <a:xfrm>
              <a:off x="2980575" y="41135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6"/>
            <p:cNvSpPr/>
            <p:nvPr/>
          </p:nvSpPr>
          <p:spPr>
            <a:xfrm>
              <a:off x="2980575" y="3958550"/>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6"/>
            <p:cNvSpPr/>
            <p:nvPr/>
          </p:nvSpPr>
          <p:spPr>
            <a:xfrm>
              <a:off x="2980575" y="380352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6"/>
            <p:cNvSpPr/>
            <p:nvPr/>
          </p:nvSpPr>
          <p:spPr>
            <a:xfrm>
              <a:off x="2980575" y="36492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2"/>
        </a:solidFill>
      </p:bgPr>
    </p:bg>
    <p:spTree>
      <p:nvGrpSpPr>
        <p:cNvPr id="206" name="Shape 206"/>
        <p:cNvGrpSpPr/>
        <p:nvPr/>
      </p:nvGrpSpPr>
      <p:grpSpPr>
        <a:xfrm>
          <a:off x="0" y="0"/>
          <a:ext cx="0" cy="0"/>
          <a:chOff x="0" y="0"/>
          <a:chExt cx="0" cy="0"/>
        </a:xfrm>
      </p:grpSpPr>
      <p:sp>
        <p:nvSpPr>
          <p:cNvPr id="207" name="Google Shape;207;p7"/>
          <p:cNvSpPr/>
          <p:nvPr/>
        </p:nvSpPr>
        <p:spPr>
          <a:xfrm>
            <a:off x="2103750" y="3341925"/>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 name="Google Shape;208;p7"/>
          <p:cNvGrpSpPr/>
          <p:nvPr/>
        </p:nvGrpSpPr>
        <p:grpSpPr>
          <a:xfrm>
            <a:off x="11" y="-8"/>
            <a:ext cx="3684221" cy="2466198"/>
            <a:chOff x="5010250" y="1493475"/>
            <a:chExt cx="1392900" cy="932400"/>
          </a:xfrm>
        </p:grpSpPr>
        <p:sp>
          <p:nvSpPr>
            <p:cNvPr id="209" name="Google Shape;209;p7"/>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7"/>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7"/>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7"/>
          <p:cNvGrpSpPr/>
          <p:nvPr/>
        </p:nvGrpSpPr>
        <p:grpSpPr>
          <a:xfrm>
            <a:off x="5033881" y="760224"/>
            <a:ext cx="3617161" cy="3641614"/>
            <a:chOff x="5033881" y="760224"/>
            <a:chExt cx="3617161" cy="3641614"/>
          </a:xfrm>
        </p:grpSpPr>
        <p:grpSp>
          <p:nvGrpSpPr>
            <p:cNvPr id="225" name="Google Shape;225;p7"/>
            <p:cNvGrpSpPr/>
            <p:nvPr/>
          </p:nvGrpSpPr>
          <p:grpSpPr>
            <a:xfrm>
              <a:off x="5033881" y="760224"/>
              <a:ext cx="3617161" cy="3641614"/>
              <a:chOff x="1763579" y="275413"/>
              <a:chExt cx="8940091" cy="3641614"/>
            </a:xfrm>
          </p:grpSpPr>
          <p:sp>
            <p:nvSpPr>
              <p:cNvPr id="226" name="Google Shape;226;p7"/>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27" name="Google Shape;227;p7"/>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28" name="Google Shape;228;p7"/>
              <p:cNvSpPr/>
              <p:nvPr/>
            </p:nvSpPr>
            <p:spPr>
              <a:xfrm>
                <a:off x="1834513" y="317414"/>
                <a:ext cx="8796923"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grpSp>
        <p:grpSp>
          <p:nvGrpSpPr>
            <p:cNvPr id="229" name="Google Shape;229;p7"/>
            <p:cNvGrpSpPr/>
            <p:nvPr/>
          </p:nvGrpSpPr>
          <p:grpSpPr>
            <a:xfrm>
              <a:off x="7847312" y="842650"/>
              <a:ext cx="726325" cy="196476"/>
              <a:chOff x="8689262" y="361063"/>
              <a:chExt cx="726325" cy="196476"/>
            </a:xfrm>
          </p:grpSpPr>
          <p:sp>
            <p:nvSpPr>
              <p:cNvPr id="230" name="Google Shape;230;p7"/>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 name="Google Shape;234;p7"/>
              <p:cNvGrpSpPr/>
              <p:nvPr/>
            </p:nvGrpSpPr>
            <p:grpSpPr>
              <a:xfrm>
                <a:off x="9250380" y="399391"/>
                <a:ext cx="137217" cy="129156"/>
                <a:chOff x="9250380" y="399391"/>
                <a:chExt cx="137217" cy="129156"/>
              </a:xfrm>
            </p:grpSpPr>
            <p:sp>
              <p:nvSpPr>
                <p:cNvPr id="235" name="Google Shape;235;p7"/>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7"/>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 name="Google Shape;237;p7"/>
              <p:cNvGrpSpPr/>
              <p:nvPr/>
            </p:nvGrpSpPr>
            <p:grpSpPr>
              <a:xfrm>
                <a:off x="8983820" y="394006"/>
                <a:ext cx="137217" cy="129279"/>
                <a:chOff x="8983820" y="394006"/>
                <a:chExt cx="137217" cy="129279"/>
              </a:xfrm>
            </p:grpSpPr>
            <p:sp>
              <p:nvSpPr>
                <p:cNvPr id="238" name="Google Shape;238;p7"/>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7"/>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40" name="Google Shape;240;p7"/>
          <p:cNvGrpSpPr/>
          <p:nvPr/>
        </p:nvGrpSpPr>
        <p:grpSpPr>
          <a:xfrm>
            <a:off x="500782" y="760224"/>
            <a:ext cx="4504912" cy="3641614"/>
            <a:chOff x="500782" y="760224"/>
            <a:chExt cx="4504912" cy="3641614"/>
          </a:xfrm>
        </p:grpSpPr>
        <p:grpSp>
          <p:nvGrpSpPr>
            <p:cNvPr id="241" name="Google Shape;241;p7"/>
            <p:cNvGrpSpPr/>
            <p:nvPr/>
          </p:nvGrpSpPr>
          <p:grpSpPr>
            <a:xfrm>
              <a:off x="500782" y="760224"/>
              <a:ext cx="4504912" cy="3641614"/>
              <a:chOff x="1763579" y="275413"/>
              <a:chExt cx="8940091" cy="3641614"/>
            </a:xfrm>
          </p:grpSpPr>
          <p:sp>
            <p:nvSpPr>
              <p:cNvPr id="242" name="Google Shape;242;p7"/>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43" name="Google Shape;243;p7"/>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44" name="Google Shape;244;p7"/>
              <p:cNvSpPr/>
              <p:nvPr/>
            </p:nvSpPr>
            <p:spPr>
              <a:xfrm>
                <a:off x="1834513" y="317414"/>
                <a:ext cx="8796923" cy="271476"/>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grpSp>
        <p:grpSp>
          <p:nvGrpSpPr>
            <p:cNvPr id="245" name="Google Shape;245;p7"/>
            <p:cNvGrpSpPr/>
            <p:nvPr/>
          </p:nvGrpSpPr>
          <p:grpSpPr>
            <a:xfrm>
              <a:off x="4188512" y="842650"/>
              <a:ext cx="726325" cy="196476"/>
              <a:chOff x="8689262" y="361063"/>
              <a:chExt cx="726325" cy="196476"/>
            </a:xfrm>
          </p:grpSpPr>
          <p:sp>
            <p:nvSpPr>
              <p:cNvPr id="246" name="Google Shape;246;p7"/>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7"/>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7"/>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7"/>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7"/>
              <p:cNvGrpSpPr/>
              <p:nvPr/>
            </p:nvGrpSpPr>
            <p:grpSpPr>
              <a:xfrm>
                <a:off x="9250380" y="399391"/>
                <a:ext cx="137217" cy="129156"/>
                <a:chOff x="9250380" y="399391"/>
                <a:chExt cx="137217" cy="129156"/>
              </a:xfrm>
            </p:grpSpPr>
            <p:sp>
              <p:nvSpPr>
                <p:cNvPr id="251" name="Google Shape;251;p7"/>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7"/>
              <p:cNvGrpSpPr/>
              <p:nvPr/>
            </p:nvGrpSpPr>
            <p:grpSpPr>
              <a:xfrm>
                <a:off x="8983820" y="394006"/>
                <a:ext cx="137217" cy="129279"/>
                <a:chOff x="8983820" y="394006"/>
                <a:chExt cx="137217" cy="129279"/>
              </a:xfrm>
            </p:grpSpPr>
            <p:sp>
              <p:nvSpPr>
                <p:cNvPr id="254" name="Google Shape;254;p7"/>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56" name="Google Shape;256;p7"/>
          <p:cNvSpPr/>
          <p:nvPr/>
        </p:nvSpPr>
        <p:spPr>
          <a:xfrm>
            <a:off x="6595275" y="4617725"/>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txBox="1"/>
          <p:nvPr>
            <p:ph type="title"/>
          </p:nvPr>
        </p:nvSpPr>
        <p:spPr>
          <a:xfrm>
            <a:off x="791675" y="1428938"/>
            <a:ext cx="3923100" cy="1664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33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58" name="Google Shape;258;p7"/>
          <p:cNvSpPr txBox="1"/>
          <p:nvPr>
            <p:ph idx="1" type="subTitle"/>
          </p:nvPr>
        </p:nvSpPr>
        <p:spPr>
          <a:xfrm>
            <a:off x="791675" y="3093438"/>
            <a:ext cx="3315600" cy="8784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600"/>
              <a:buNone/>
              <a:defRPr sz="16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259" name="Shape 259"/>
        <p:cNvGrpSpPr/>
        <p:nvPr/>
      </p:nvGrpSpPr>
      <p:grpSpPr>
        <a:xfrm>
          <a:off x="0" y="0"/>
          <a:ext cx="0" cy="0"/>
          <a:chOff x="0" y="0"/>
          <a:chExt cx="0" cy="0"/>
        </a:xfrm>
      </p:grpSpPr>
      <p:sp>
        <p:nvSpPr>
          <p:cNvPr id="260" name="Google Shape;260;p8"/>
          <p:cNvSpPr/>
          <p:nvPr/>
        </p:nvSpPr>
        <p:spPr>
          <a:xfrm>
            <a:off x="5991513" y="1354225"/>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 name="Google Shape;261;p8"/>
          <p:cNvGrpSpPr/>
          <p:nvPr/>
        </p:nvGrpSpPr>
        <p:grpSpPr>
          <a:xfrm>
            <a:off x="11" y="-8"/>
            <a:ext cx="3684221" cy="2466198"/>
            <a:chOff x="5010250" y="1493475"/>
            <a:chExt cx="1392900" cy="932400"/>
          </a:xfrm>
        </p:grpSpPr>
        <p:sp>
          <p:nvSpPr>
            <p:cNvPr id="262" name="Google Shape;262;p8"/>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8"/>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8"/>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8"/>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8"/>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8"/>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8"/>
          <p:cNvGrpSpPr/>
          <p:nvPr/>
        </p:nvGrpSpPr>
        <p:grpSpPr>
          <a:xfrm>
            <a:off x="653150" y="696925"/>
            <a:ext cx="5578861" cy="3801458"/>
            <a:chOff x="500750" y="981375"/>
            <a:chExt cx="5578861" cy="3801458"/>
          </a:xfrm>
        </p:grpSpPr>
        <p:grpSp>
          <p:nvGrpSpPr>
            <p:cNvPr id="278" name="Google Shape;278;p8"/>
            <p:cNvGrpSpPr/>
            <p:nvPr/>
          </p:nvGrpSpPr>
          <p:grpSpPr>
            <a:xfrm>
              <a:off x="500750" y="981375"/>
              <a:ext cx="5578861" cy="3801458"/>
              <a:chOff x="713189" y="589536"/>
              <a:chExt cx="5283012" cy="4222435"/>
            </a:xfrm>
          </p:grpSpPr>
          <p:sp>
            <p:nvSpPr>
              <p:cNvPr id="279" name="Google Shape;279;p8"/>
              <p:cNvSpPr/>
              <p:nvPr/>
            </p:nvSpPr>
            <p:spPr>
              <a:xfrm>
                <a:off x="713189" y="589536"/>
                <a:ext cx="5283012" cy="4222435"/>
              </a:xfrm>
              <a:custGeom>
                <a:rect b="b" l="l" r="r" t="t"/>
                <a:pathLst>
                  <a:path extrusionOk="0" h="33892" w="43436">
                    <a:moveTo>
                      <a:pt x="0" y="1"/>
                    </a:moveTo>
                    <a:lnTo>
                      <a:pt x="0" y="33892"/>
                    </a:lnTo>
                    <a:lnTo>
                      <a:pt x="43436" y="33892"/>
                    </a:lnTo>
                    <a:lnTo>
                      <a:pt x="434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p:nvPr/>
            </p:nvSpPr>
            <p:spPr>
              <a:xfrm>
                <a:off x="731511" y="949480"/>
                <a:ext cx="5244179" cy="3829314"/>
              </a:xfrm>
              <a:custGeom>
                <a:rect b="b" l="l" r="r" t="t"/>
                <a:pathLst>
                  <a:path extrusionOk="0" h="33132" w="42646">
                    <a:moveTo>
                      <a:pt x="0" y="0"/>
                    </a:moveTo>
                    <a:lnTo>
                      <a:pt x="0" y="33132"/>
                    </a:lnTo>
                    <a:lnTo>
                      <a:pt x="42645" y="33132"/>
                    </a:lnTo>
                    <a:lnTo>
                      <a:pt x="426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8"/>
              <p:cNvSpPr/>
              <p:nvPr/>
            </p:nvSpPr>
            <p:spPr>
              <a:xfrm>
                <a:off x="731511" y="620536"/>
                <a:ext cx="5244179" cy="301526"/>
              </a:xfrm>
              <a:custGeom>
                <a:rect b="b" l="l" r="r" t="t"/>
                <a:pathLst>
                  <a:path extrusionOk="0" h="2707" w="42646">
                    <a:moveTo>
                      <a:pt x="0" y="1"/>
                    </a:moveTo>
                    <a:lnTo>
                      <a:pt x="0" y="2706"/>
                    </a:lnTo>
                    <a:lnTo>
                      <a:pt x="42645" y="2706"/>
                    </a:lnTo>
                    <a:lnTo>
                      <a:pt x="42645" y="1"/>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8"/>
            <p:cNvGrpSpPr/>
            <p:nvPr/>
          </p:nvGrpSpPr>
          <p:grpSpPr>
            <a:xfrm>
              <a:off x="5270677" y="1048484"/>
              <a:ext cx="744266" cy="193054"/>
              <a:chOff x="4377463" y="703541"/>
              <a:chExt cx="893799" cy="246305"/>
            </a:xfrm>
          </p:grpSpPr>
          <p:sp>
            <p:nvSpPr>
              <p:cNvPr id="283" name="Google Shape;283;p8"/>
              <p:cNvSpPr/>
              <p:nvPr/>
            </p:nvSpPr>
            <p:spPr>
              <a:xfrm>
                <a:off x="5024947" y="703541"/>
                <a:ext cx="246314" cy="246305"/>
              </a:xfrm>
              <a:custGeom>
                <a:rect b="b" l="l" r="r" t="t"/>
                <a:pathLst>
                  <a:path extrusionOk="0" fill="none" h="1977" w="1977">
                    <a:moveTo>
                      <a:pt x="1" y="1"/>
                    </a:moveTo>
                    <a:lnTo>
                      <a:pt x="1977" y="1"/>
                    </a:lnTo>
                    <a:lnTo>
                      <a:pt x="1977" y="1976"/>
                    </a:lnTo>
                    <a:lnTo>
                      <a:pt x="1"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8"/>
              <p:cNvSpPr/>
              <p:nvPr/>
            </p:nvSpPr>
            <p:spPr>
              <a:xfrm>
                <a:off x="5066684" y="737678"/>
                <a:ext cx="174301" cy="174294"/>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8"/>
              <p:cNvSpPr/>
              <p:nvPr/>
            </p:nvSpPr>
            <p:spPr>
              <a:xfrm>
                <a:off x="5066684" y="737678"/>
                <a:ext cx="174301" cy="174294"/>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8"/>
              <p:cNvSpPr/>
              <p:nvPr/>
            </p:nvSpPr>
            <p:spPr>
              <a:xfrm>
                <a:off x="4703136" y="703541"/>
                <a:ext cx="246314" cy="246305"/>
              </a:xfrm>
              <a:custGeom>
                <a:rect b="b" l="l" r="r" t="t"/>
                <a:pathLst>
                  <a:path extrusionOk="0" fill="none" h="1977" w="1977">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8"/>
              <p:cNvSpPr/>
              <p:nvPr/>
            </p:nvSpPr>
            <p:spPr>
              <a:xfrm>
                <a:off x="4752349" y="752753"/>
                <a:ext cx="147764" cy="147882"/>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8"/>
              <p:cNvSpPr/>
              <p:nvPr/>
            </p:nvSpPr>
            <p:spPr>
              <a:xfrm>
                <a:off x="4752349" y="790627"/>
                <a:ext cx="147764" cy="125"/>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8"/>
              <p:cNvSpPr/>
              <p:nvPr/>
            </p:nvSpPr>
            <p:spPr>
              <a:xfrm>
                <a:off x="4377463" y="703541"/>
                <a:ext cx="246190" cy="246305"/>
              </a:xfrm>
              <a:custGeom>
                <a:rect b="b" l="l" r="r" t="t"/>
                <a:pathLst>
                  <a:path extrusionOk="0" fill="none" h="1977" w="1976">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8"/>
              <p:cNvSpPr/>
              <p:nvPr/>
            </p:nvSpPr>
            <p:spPr>
              <a:xfrm>
                <a:off x="4419076" y="900513"/>
                <a:ext cx="162964" cy="125"/>
              </a:xfrm>
              <a:custGeom>
                <a:rect b="b" l="l" r="r" t="t"/>
                <a:pathLst>
                  <a:path extrusionOk="0" fill="none" h="1" w="1308">
                    <a:moveTo>
                      <a:pt x="1" y="0"/>
                    </a:moveTo>
                    <a:lnTo>
                      <a:pt x="130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1" name="Google Shape;291;p8"/>
          <p:cNvSpPr txBox="1"/>
          <p:nvPr>
            <p:ph type="title"/>
          </p:nvPr>
        </p:nvSpPr>
        <p:spPr>
          <a:xfrm>
            <a:off x="1114675" y="1216950"/>
            <a:ext cx="4629000" cy="2894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72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292" name="Google Shape;292;p8"/>
          <p:cNvGrpSpPr/>
          <p:nvPr/>
        </p:nvGrpSpPr>
        <p:grpSpPr>
          <a:xfrm>
            <a:off x="7025500" y="355975"/>
            <a:ext cx="1421653" cy="335929"/>
            <a:chOff x="6415900" y="203575"/>
            <a:chExt cx="1421653" cy="335929"/>
          </a:xfrm>
        </p:grpSpPr>
        <p:sp>
          <p:nvSpPr>
            <p:cNvPr id="293" name="Google Shape;293;p8"/>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299" name="Shape 299"/>
        <p:cNvGrpSpPr/>
        <p:nvPr/>
      </p:nvGrpSpPr>
      <p:grpSpPr>
        <a:xfrm>
          <a:off x="0" y="0"/>
          <a:ext cx="0" cy="0"/>
          <a:chOff x="0" y="0"/>
          <a:chExt cx="0" cy="0"/>
        </a:xfrm>
      </p:grpSpPr>
      <p:sp>
        <p:nvSpPr>
          <p:cNvPr id="300" name="Google Shape;300;p9"/>
          <p:cNvSpPr/>
          <p:nvPr/>
        </p:nvSpPr>
        <p:spPr>
          <a:xfrm>
            <a:off x="1041650" y="244775"/>
            <a:ext cx="1600915" cy="1600915"/>
          </a:xfrm>
          <a:custGeom>
            <a:rect b="b" l="l" r="r" t="t"/>
            <a:pathLst>
              <a:path extrusionOk="0" fill="none" h="14530" w="14530">
                <a:moveTo>
                  <a:pt x="14530" y="7265"/>
                </a:moveTo>
                <a:cubicBezTo>
                  <a:pt x="14530" y="11277"/>
                  <a:pt x="11277" y="14529"/>
                  <a:pt x="7265" y="14529"/>
                </a:cubicBezTo>
                <a:cubicBezTo>
                  <a:pt x="3253" y="14529"/>
                  <a:pt x="1" y="11277"/>
                  <a:pt x="1" y="7265"/>
                </a:cubicBezTo>
                <a:cubicBezTo>
                  <a:pt x="1" y="3253"/>
                  <a:pt x="3253" y="0"/>
                  <a:pt x="7265" y="0"/>
                </a:cubicBezTo>
                <a:cubicBezTo>
                  <a:pt x="11277" y="0"/>
                  <a:pt x="14530" y="3253"/>
                  <a:pt x="14530" y="7265"/>
                </a:cubicBez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9"/>
          <p:cNvGrpSpPr/>
          <p:nvPr/>
        </p:nvGrpSpPr>
        <p:grpSpPr>
          <a:xfrm flipH="1" rot="10800000">
            <a:off x="11" y="2677292"/>
            <a:ext cx="3684221" cy="2466198"/>
            <a:chOff x="5010250" y="1493475"/>
            <a:chExt cx="1392900" cy="932400"/>
          </a:xfrm>
        </p:grpSpPr>
        <p:sp>
          <p:nvSpPr>
            <p:cNvPr id="302" name="Google Shape;302;p9"/>
            <p:cNvSpPr/>
            <p:nvPr/>
          </p:nvSpPr>
          <p:spPr>
            <a:xfrm>
              <a:off x="51683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9"/>
            <p:cNvSpPr/>
            <p:nvPr/>
          </p:nvSpPr>
          <p:spPr>
            <a:xfrm>
              <a:off x="532255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9"/>
            <p:cNvSpPr/>
            <p:nvPr/>
          </p:nvSpPr>
          <p:spPr>
            <a:xfrm>
              <a:off x="547757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9"/>
            <p:cNvSpPr/>
            <p:nvPr/>
          </p:nvSpPr>
          <p:spPr>
            <a:xfrm>
              <a:off x="56326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9"/>
            <p:cNvSpPr/>
            <p:nvPr/>
          </p:nvSpPr>
          <p:spPr>
            <a:xfrm>
              <a:off x="578610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9"/>
            <p:cNvSpPr/>
            <p:nvPr/>
          </p:nvSpPr>
          <p:spPr>
            <a:xfrm>
              <a:off x="5940350"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9"/>
            <p:cNvSpPr/>
            <p:nvPr/>
          </p:nvSpPr>
          <p:spPr>
            <a:xfrm>
              <a:off x="6093075"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9"/>
            <p:cNvSpPr/>
            <p:nvPr/>
          </p:nvSpPr>
          <p:spPr>
            <a:xfrm>
              <a:off x="6248100" y="1493475"/>
              <a:ext cx="25" cy="932400"/>
            </a:xfrm>
            <a:custGeom>
              <a:rect b="b" l="l" r="r" t="t"/>
              <a:pathLst>
                <a:path extrusionOk="0" fill="none" h="37296" w="1">
                  <a:moveTo>
                    <a:pt x="1" y="0"/>
                  </a:moveTo>
                  <a:lnTo>
                    <a:pt x="1"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9"/>
            <p:cNvSpPr/>
            <p:nvPr/>
          </p:nvSpPr>
          <p:spPr>
            <a:xfrm>
              <a:off x="6403125" y="1493475"/>
              <a:ext cx="25" cy="932400"/>
            </a:xfrm>
            <a:custGeom>
              <a:rect b="b" l="l" r="r" t="t"/>
              <a:pathLst>
                <a:path extrusionOk="0" fill="none" h="37296" w="1">
                  <a:moveTo>
                    <a:pt x="0" y="0"/>
                  </a:moveTo>
                  <a:lnTo>
                    <a:pt x="0" y="3729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9"/>
            <p:cNvSpPr/>
            <p:nvPr/>
          </p:nvSpPr>
          <p:spPr>
            <a:xfrm>
              <a:off x="5010250" y="226705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9"/>
            <p:cNvSpPr/>
            <p:nvPr/>
          </p:nvSpPr>
          <p:spPr>
            <a:xfrm>
              <a:off x="5010250" y="242585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9"/>
            <p:cNvSpPr/>
            <p:nvPr/>
          </p:nvSpPr>
          <p:spPr>
            <a:xfrm>
              <a:off x="5010250" y="211277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9"/>
            <p:cNvSpPr/>
            <p:nvPr/>
          </p:nvSpPr>
          <p:spPr>
            <a:xfrm>
              <a:off x="5010250" y="1958525"/>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9"/>
            <p:cNvSpPr/>
            <p:nvPr/>
          </p:nvSpPr>
          <p:spPr>
            <a:xfrm>
              <a:off x="5010250" y="1803500"/>
              <a:ext cx="1388325" cy="25"/>
            </a:xfrm>
            <a:custGeom>
              <a:rect b="b" l="l" r="r" t="t"/>
              <a:pathLst>
                <a:path extrusionOk="0" fill="none" h="1" w="55533">
                  <a:moveTo>
                    <a:pt x="0" y="1"/>
                  </a:moveTo>
                  <a:lnTo>
                    <a:pt x="55533"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9"/>
            <p:cNvSpPr/>
            <p:nvPr/>
          </p:nvSpPr>
          <p:spPr>
            <a:xfrm>
              <a:off x="5010250" y="1648500"/>
              <a:ext cx="1388325" cy="25"/>
            </a:xfrm>
            <a:custGeom>
              <a:rect b="b" l="l" r="r" t="t"/>
              <a:pathLst>
                <a:path extrusionOk="0" fill="none" h="1" w="55533">
                  <a:moveTo>
                    <a:pt x="0" y="0"/>
                  </a:moveTo>
                  <a:lnTo>
                    <a:pt x="55533"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9"/>
          <p:cNvGrpSpPr/>
          <p:nvPr/>
        </p:nvGrpSpPr>
        <p:grpSpPr>
          <a:xfrm>
            <a:off x="7025500" y="355975"/>
            <a:ext cx="1421653" cy="335929"/>
            <a:chOff x="6415900" y="203575"/>
            <a:chExt cx="1421653" cy="335929"/>
          </a:xfrm>
        </p:grpSpPr>
        <p:sp>
          <p:nvSpPr>
            <p:cNvPr id="318" name="Google Shape;318;p9"/>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9"/>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9"/>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9"/>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9"/>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9"/>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9"/>
          <p:cNvGrpSpPr/>
          <p:nvPr/>
        </p:nvGrpSpPr>
        <p:grpSpPr>
          <a:xfrm>
            <a:off x="1652900" y="983813"/>
            <a:ext cx="5838193" cy="3175867"/>
            <a:chOff x="1652900" y="983813"/>
            <a:chExt cx="5838193" cy="3175867"/>
          </a:xfrm>
        </p:grpSpPr>
        <p:grpSp>
          <p:nvGrpSpPr>
            <p:cNvPr id="325" name="Google Shape;325;p9"/>
            <p:cNvGrpSpPr/>
            <p:nvPr/>
          </p:nvGrpSpPr>
          <p:grpSpPr>
            <a:xfrm>
              <a:off x="1652900" y="983813"/>
              <a:ext cx="5838193" cy="3175867"/>
              <a:chOff x="2557425" y="275400"/>
              <a:chExt cx="5838193" cy="3175867"/>
            </a:xfrm>
          </p:grpSpPr>
          <p:sp>
            <p:nvSpPr>
              <p:cNvPr id="326" name="Google Shape;326;p9"/>
              <p:cNvSpPr/>
              <p:nvPr/>
            </p:nvSpPr>
            <p:spPr>
              <a:xfrm>
                <a:off x="2557425" y="275400"/>
                <a:ext cx="5838193" cy="3175867"/>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9"/>
              <p:cNvSpPr/>
              <p:nvPr/>
            </p:nvSpPr>
            <p:spPr>
              <a:xfrm>
                <a:off x="2614560" y="343726"/>
                <a:ext cx="5719071" cy="3044404"/>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9"/>
              <p:cNvSpPr/>
              <p:nvPr/>
            </p:nvSpPr>
            <p:spPr>
              <a:xfrm>
                <a:off x="2614550" y="325858"/>
                <a:ext cx="5723924"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9"/>
            <p:cNvGrpSpPr/>
            <p:nvPr/>
          </p:nvGrpSpPr>
          <p:grpSpPr>
            <a:xfrm>
              <a:off x="6664025" y="1075100"/>
              <a:ext cx="726325" cy="196476"/>
              <a:chOff x="8689262" y="361063"/>
              <a:chExt cx="726325" cy="196476"/>
            </a:xfrm>
          </p:grpSpPr>
          <p:sp>
            <p:nvSpPr>
              <p:cNvPr id="330" name="Google Shape;330;p9"/>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9"/>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9"/>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9"/>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9"/>
              <p:cNvGrpSpPr/>
              <p:nvPr/>
            </p:nvGrpSpPr>
            <p:grpSpPr>
              <a:xfrm>
                <a:off x="9250380" y="399391"/>
                <a:ext cx="137217" cy="129156"/>
                <a:chOff x="9250380" y="399391"/>
                <a:chExt cx="137217" cy="129156"/>
              </a:xfrm>
            </p:grpSpPr>
            <p:sp>
              <p:nvSpPr>
                <p:cNvPr id="335" name="Google Shape;335;p9"/>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9"/>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9"/>
              <p:cNvGrpSpPr/>
              <p:nvPr/>
            </p:nvGrpSpPr>
            <p:grpSpPr>
              <a:xfrm>
                <a:off x="8983820" y="394006"/>
                <a:ext cx="137217" cy="129279"/>
                <a:chOff x="8983820" y="394006"/>
                <a:chExt cx="137217" cy="129279"/>
              </a:xfrm>
            </p:grpSpPr>
            <p:sp>
              <p:nvSpPr>
                <p:cNvPr id="338" name="Google Shape;338;p9"/>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9"/>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40" name="Google Shape;340;p9"/>
          <p:cNvSpPr txBox="1"/>
          <p:nvPr>
            <p:ph type="title"/>
          </p:nvPr>
        </p:nvSpPr>
        <p:spPr>
          <a:xfrm>
            <a:off x="2549400" y="1647613"/>
            <a:ext cx="4045200" cy="8040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41" name="Google Shape;341;p9"/>
          <p:cNvSpPr txBox="1"/>
          <p:nvPr>
            <p:ph idx="1" type="subTitle"/>
          </p:nvPr>
        </p:nvSpPr>
        <p:spPr>
          <a:xfrm>
            <a:off x="2549400" y="2451613"/>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a:solidFill>
                  <a:schemeClr val="dk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2"/>
        </a:solidFill>
      </p:bgPr>
    </p:bg>
    <p:spTree>
      <p:nvGrpSpPr>
        <p:cNvPr id="342" name="Shape 342"/>
        <p:cNvGrpSpPr/>
        <p:nvPr/>
      </p:nvGrpSpPr>
      <p:grpSpPr>
        <a:xfrm>
          <a:off x="0" y="0"/>
          <a:ext cx="0" cy="0"/>
          <a:chOff x="0" y="0"/>
          <a:chExt cx="0" cy="0"/>
        </a:xfrm>
      </p:grpSpPr>
      <p:sp>
        <p:nvSpPr>
          <p:cNvPr id="343" name="Google Shape;343;p10"/>
          <p:cNvSpPr txBox="1"/>
          <p:nvPr>
            <p:ph type="title"/>
          </p:nvPr>
        </p:nvSpPr>
        <p:spPr>
          <a:xfrm>
            <a:off x="741863" y="1021200"/>
            <a:ext cx="2457000" cy="2154900"/>
          </a:xfrm>
          <a:prstGeom prst="rect">
            <a:avLst/>
          </a:prstGeom>
        </p:spPr>
        <p:txBody>
          <a:bodyPr anchorCtr="0" anchor="t" bIns="91425" lIns="91425" spcFirstLastPara="1" rIns="91425" wrap="square" tIns="91425">
            <a:noAutofit/>
          </a:bodyPr>
          <a:lstStyle>
            <a:lvl1pPr lvl="0" algn="ctr">
              <a:spcBef>
                <a:spcPts val="0"/>
              </a:spcBef>
              <a:spcAft>
                <a:spcPts val="0"/>
              </a:spcAft>
              <a:buSzPts val="3300"/>
              <a:buNone/>
              <a:defRPr sz="3300">
                <a:solidFill>
                  <a:schemeClr val="lt1"/>
                </a:solidFill>
              </a:defRPr>
            </a:lvl1pPr>
            <a:lvl2pPr lvl="1">
              <a:spcBef>
                <a:spcPts val="0"/>
              </a:spcBef>
              <a:spcAft>
                <a:spcPts val="0"/>
              </a:spcAft>
              <a:buSzPts val="3300"/>
              <a:buNone/>
              <a:defRPr sz="3300"/>
            </a:lvl2pPr>
            <a:lvl3pPr lvl="2">
              <a:spcBef>
                <a:spcPts val="0"/>
              </a:spcBef>
              <a:spcAft>
                <a:spcPts val="0"/>
              </a:spcAft>
              <a:buSzPts val="3300"/>
              <a:buNone/>
              <a:defRPr sz="3300"/>
            </a:lvl3pPr>
            <a:lvl4pPr lvl="3">
              <a:spcBef>
                <a:spcPts val="0"/>
              </a:spcBef>
              <a:spcAft>
                <a:spcPts val="0"/>
              </a:spcAft>
              <a:buSzPts val="3300"/>
              <a:buNone/>
              <a:defRPr sz="3300"/>
            </a:lvl4pPr>
            <a:lvl5pPr lvl="4">
              <a:spcBef>
                <a:spcPts val="0"/>
              </a:spcBef>
              <a:spcAft>
                <a:spcPts val="0"/>
              </a:spcAft>
              <a:buSzPts val="3300"/>
              <a:buNone/>
              <a:defRPr sz="3300"/>
            </a:lvl5pPr>
            <a:lvl6pPr lvl="5">
              <a:spcBef>
                <a:spcPts val="0"/>
              </a:spcBef>
              <a:spcAft>
                <a:spcPts val="0"/>
              </a:spcAft>
              <a:buSzPts val="3300"/>
              <a:buNone/>
              <a:defRPr sz="3300"/>
            </a:lvl6pPr>
            <a:lvl7pPr lvl="6">
              <a:spcBef>
                <a:spcPts val="0"/>
              </a:spcBef>
              <a:spcAft>
                <a:spcPts val="0"/>
              </a:spcAft>
              <a:buSzPts val="3300"/>
              <a:buNone/>
              <a:defRPr sz="3300"/>
            </a:lvl7pPr>
            <a:lvl8pPr lvl="7">
              <a:spcBef>
                <a:spcPts val="0"/>
              </a:spcBef>
              <a:spcAft>
                <a:spcPts val="0"/>
              </a:spcAft>
              <a:buSzPts val="3300"/>
              <a:buNone/>
              <a:defRPr sz="3300"/>
            </a:lvl8pPr>
            <a:lvl9pPr lvl="8">
              <a:spcBef>
                <a:spcPts val="0"/>
              </a:spcBef>
              <a:spcAft>
                <a:spcPts val="0"/>
              </a:spcAft>
              <a:buSzPts val="3300"/>
              <a:buNone/>
              <a:defRPr sz="3300"/>
            </a:lvl9pPr>
          </a:lstStyle>
          <a:p/>
        </p:txBody>
      </p:sp>
      <p:grpSp>
        <p:nvGrpSpPr>
          <p:cNvPr id="344" name="Google Shape;344;p10"/>
          <p:cNvGrpSpPr/>
          <p:nvPr/>
        </p:nvGrpSpPr>
        <p:grpSpPr>
          <a:xfrm flipH="1">
            <a:off x="7178877" y="3142656"/>
            <a:ext cx="1965129" cy="1965129"/>
            <a:chOff x="2980575" y="3649275"/>
            <a:chExt cx="931650" cy="931650"/>
          </a:xfrm>
        </p:grpSpPr>
        <p:sp>
          <p:nvSpPr>
            <p:cNvPr id="345" name="Google Shape;345;p10"/>
            <p:cNvSpPr/>
            <p:nvPr/>
          </p:nvSpPr>
          <p:spPr>
            <a:xfrm>
              <a:off x="3137875" y="3649275"/>
              <a:ext cx="0" cy="931650"/>
            </a:xfrm>
            <a:custGeom>
              <a:rect b="b" l="l" r="r" t="t"/>
              <a:pathLst>
                <a:path extrusionOk="0" fill="none" h="37266" w="0">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0"/>
            <p:cNvSpPr/>
            <p:nvPr/>
          </p:nvSpPr>
          <p:spPr>
            <a:xfrm>
              <a:off x="32928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0"/>
            <p:cNvSpPr/>
            <p:nvPr/>
          </p:nvSpPr>
          <p:spPr>
            <a:xfrm>
              <a:off x="3447900"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0"/>
            <p:cNvSpPr/>
            <p:nvPr/>
          </p:nvSpPr>
          <p:spPr>
            <a:xfrm>
              <a:off x="360292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0"/>
            <p:cNvSpPr/>
            <p:nvPr/>
          </p:nvSpPr>
          <p:spPr>
            <a:xfrm>
              <a:off x="3757175" y="3649275"/>
              <a:ext cx="25" cy="931650"/>
            </a:xfrm>
            <a:custGeom>
              <a:rect b="b" l="l" r="r" t="t"/>
              <a:pathLst>
                <a:path extrusionOk="0" fill="none" h="37266" w="1">
                  <a:moveTo>
                    <a:pt x="1" y="1"/>
                  </a:moveTo>
                  <a:lnTo>
                    <a:pt x="1"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0"/>
            <p:cNvSpPr/>
            <p:nvPr/>
          </p:nvSpPr>
          <p:spPr>
            <a:xfrm>
              <a:off x="3910675" y="3649275"/>
              <a:ext cx="25" cy="931650"/>
            </a:xfrm>
            <a:custGeom>
              <a:rect b="b" l="l" r="r" t="t"/>
              <a:pathLst>
                <a:path extrusionOk="0" fill="none" h="37266" w="1">
                  <a:moveTo>
                    <a:pt x="0" y="1"/>
                  </a:moveTo>
                  <a:lnTo>
                    <a:pt x="0" y="37266"/>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0"/>
            <p:cNvSpPr/>
            <p:nvPr/>
          </p:nvSpPr>
          <p:spPr>
            <a:xfrm>
              <a:off x="2980575" y="44220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0"/>
            <p:cNvSpPr/>
            <p:nvPr/>
          </p:nvSpPr>
          <p:spPr>
            <a:xfrm>
              <a:off x="2980575" y="42670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0"/>
            <p:cNvSpPr/>
            <p:nvPr/>
          </p:nvSpPr>
          <p:spPr>
            <a:xfrm>
              <a:off x="2980575" y="4113575"/>
              <a:ext cx="931650" cy="25"/>
            </a:xfrm>
            <a:custGeom>
              <a:rect b="b" l="l" r="r" t="t"/>
              <a:pathLst>
                <a:path extrusionOk="0" fill="none" h="1" w="37266">
                  <a:moveTo>
                    <a:pt x="0" y="0"/>
                  </a:moveTo>
                  <a:lnTo>
                    <a:pt x="37265" y="0"/>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0"/>
            <p:cNvSpPr/>
            <p:nvPr/>
          </p:nvSpPr>
          <p:spPr>
            <a:xfrm>
              <a:off x="2980575" y="3958550"/>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0"/>
            <p:cNvSpPr/>
            <p:nvPr/>
          </p:nvSpPr>
          <p:spPr>
            <a:xfrm>
              <a:off x="2980575" y="380352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0"/>
            <p:cNvSpPr/>
            <p:nvPr/>
          </p:nvSpPr>
          <p:spPr>
            <a:xfrm>
              <a:off x="2980575" y="3649275"/>
              <a:ext cx="931650" cy="25"/>
            </a:xfrm>
            <a:custGeom>
              <a:rect b="b" l="l" r="r" t="t"/>
              <a:pathLst>
                <a:path extrusionOk="0" fill="none" h="1" w="37266">
                  <a:moveTo>
                    <a:pt x="0" y="1"/>
                  </a:moveTo>
                  <a:lnTo>
                    <a:pt x="37265" y="1"/>
                  </a:lnTo>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10"/>
          <p:cNvGrpSpPr/>
          <p:nvPr/>
        </p:nvGrpSpPr>
        <p:grpSpPr>
          <a:xfrm>
            <a:off x="3866850" y="4441700"/>
            <a:ext cx="1421653" cy="335929"/>
            <a:chOff x="6415900" y="203575"/>
            <a:chExt cx="1421653" cy="335929"/>
          </a:xfrm>
        </p:grpSpPr>
        <p:sp>
          <p:nvSpPr>
            <p:cNvPr id="358" name="Google Shape;358;p10"/>
            <p:cNvSpPr/>
            <p:nvPr/>
          </p:nvSpPr>
          <p:spPr>
            <a:xfrm>
              <a:off x="7501615"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0"/>
            <p:cNvSpPr/>
            <p:nvPr/>
          </p:nvSpPr>
          <p:spPr>
            <a:xfrm>
              <a:off x="7669535" y="203575"/>
              <a:ext cx="95" cy="335929"/>
            </a:xfrm>
            <a:custGeom>
              <a:rect b="b" l="l" r="r" t="t"/>
              <a:pathLst>
                <a:path extrusionOk="0" fill="none" h="3527" w="1">
                  <a:moveTo>
                    <a:pt x="0" y="3526"/>
                  </a:moveTo>
                  <a:lnTo>
                    <a:pt x="0"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0"/>
            <p:cNvSpPr/>
            <p:nvPr/>
          </p:nvSpPr>
          <p:spPr>
            <a:xfrm>
              <a:off x="6960234" y="371490"/>
              <a:ext cx="335938" cy="95"/>
            </a:xfrm>
            <a:custGeom>
              <a:rect b="b" l="l" r="r" t="t"/>
              <a:pathLst>
                <a:path extrusionOk="0" fill="none" h="1" w="3527">
                  <a:moveTo>
                    <a:pt x="0" y="0"/>
                  </a:moveTo>
                  <a:lnTo>
                    <a:pt x="352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0"/>
            <p:cNvSpPr/>
            <p:nvPr/>
          </p:nvSpPr>
          <p:spPr>
            <a:xfrm>
              <a:off x="7125201"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0"/>
            <p:cNvSpPr/>
            <p:nvPr/>
          </p:nvSpPr>
          <p:spPr>
            <a:xfrm>
              <a:off x="6415900" y="371490"/>
              <a:ext cx="333081" cy="95"/>
            </a:xfrm>
            <a:custGeom>
              <a:rect b="b" l="l" r="r" t="t"/>
              <a:pathLst>
                <a:path extrusionOk="0" fill="none" h="1" w="3497">
                  <a:moveTo>
                    <a:pt x="1" y="0"/>
                  </a:moveTo>
                  <a:lnTo>
                    <a:pt x="3496"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0"/>
            <p:cNvSpPr/>
            <p:nvPr/>
          </p:nvSpPr>
          <p:spPr>
            <a:xfrm>
              <a:off x="6583820" y="203575"/>
              <a:ext cx="95" cy="335929"/>
            </a:xfrm>
            <a:custGeom>
              <a:rect b="b" l="l" r="r" t="t"/>
              <a:pathLst>
                <a:path extrusionOk="0" fill="none" h="3527" w="1">
                  <a:moveTo>
                    <a:pt x="1" y="3526"/>
                  </a:moveTo>
                  <a:lnTo>
                    <a:pt x="1" y="0"/>
                  </a:lnTo>
                </a:path>
              </a:pathLst>
            </a:custGeom>
            <a:noFill/>
            <a:ln cap="rnd"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2.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9223EE"/>
            </a:gs>
            <a:gs pos="100000">
              <a:schemeClr val="accent1"/>
            </a:gs>
          </a:gsLst>
          <a:lin ang="1890073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200"/>
              <a:buFont typeface="Nanum Gothic Coding"/>
              <a:buNone/>
              <a:defRPr b="1" sz="3200">
                <a:solidFill>
                  <a:schemeClr val="dk1"/>
                </a:solidFill>
                <a:latin typeface="Nanum Gothic Coding"/>
                <a:ea typeface="Nanum Gothic Coding"/>
                <a:cs typeface="Nanum Gothic Coding"/>
                <a:sym typeface="Nanum Gothic Coding"/>
              </a:defRPr>
            </a:lvl1pPr>
            <a:lvl2pPr lvl="1">
              <a:spcBef>
                <a:spcPts val="0"/>
              </a:spcBef>
              <a:spcAft>
                <a:spcPts val="0"/>
              </a:spcAft>
              <a:buClr>
                <a:schemeClr val="dk1"/>
              </a:buClr>
              <a:buSzPts val="3200"/>
              <a:buFont typeface="Nanum Gothic Coding"/>
              <a:buNone/>
              <a:defRPr b="1" sz="3200">
                <a:solidFill>
                  <a:schemeClr val="dk1"/>
                </a:solidFill>
                <a:latin typeface="Nanum Gothic Coding"/>
                <a:ea typeface="Nanum Gothic Coding"/>
                <a:cs typeface="Nanum Gothic Coding"/>
                <a:sym typeface="Nanum Gothic Coding"/>
              </a:defRPr>
            </a:lvl2pPr>
            <a:lvl3pPr lvl="2">
              <a:spcBef>
                <a:spcPts val="0"/>
              </a:spcBef>
              <a:spcAft>
                <a:spcPts val="0"/>
              </a:spcAft>
              <a:buClr>
                <a:schemeClr val="dk1"/>
              </a:buClr>
              <a:buSzPts val="3200"/>
              <a:buFont typeface="Nanum Gothic Coding"/>
              <a:buNone/>
              <a:defRPr b="1" sz="3200">
                <a:solidFill>
                  <a:schemeClr val="dk1"/>
                </a:solidFill>
                <a:latin typeface="Nanum Gothic Coding"/>
                <a:ea typeface="Nanum Gothic Coding"/>
                <a:cs typeface="Nanum Gothic Coding"/>
                <a:sym typeface="Nanum Gothic Coding"/>
              </a:defRPr>
            </a:lvl3pPr>
            <a:lvl4pPr lvl="3">
              <a:spcBef>
                <a:spcPts val="0"/>
              </a:spcBef>
              <a:spcAft>
                <a:spcPts val="0"/>
              </a:spcAft>
              <a:buClr>
                <a:schemeClr val="dk1"/>
              </a:buClr>
              <a:buSzPts val="3200"/>
              <a:buFont typeface="Nanum Gothic Coding"/>
              <a:buNone/>
              <a:defRPr b="1" sz="3200">
                <a:solidFill>
                  <a:schemeClr val="dk1"/>
                </a:solidFill>
                <a:latin typeface="Nanum Gothic Coding"/>
                <a:ea typeface="Nanum Gothic Coding"/>
                <a:cs typeface="Nanum Gothic Coding"/>
                <a:sym typeface="Nanum Gothic Coding"/>
              </a:defRPr>
            </a:lvl4pPr>
            <a:lvl5pPr lvl="4">
              <a:spcBef>
                <a:spcPts val="0"/>
              </a:spcBef>
              <a:spcAft>
                <a:spcPts val="0"/>
              </a:spcAft>
              <a:buClr>
                <a:schemeClr val="dk1"/>
              </a:buClr>
              <a:buSzPts val="3200"/>
              <a:buFont typeface="Nanum Gothic Coding"/>
              <a:buNone/>
              <a:defRPr b="1" sz="3200">
                <a:solidFill>
                  <a:schemeClr val="dk1"/>
                </a:solidFill>
                <a:latin typeface="Nanum Gothic Coding"/>
                <a:ea typeface="Nanum Gothic Coding"/>
                <a:cs typeface="Nanum Gothic Coding"/>
                <a:sym typeface="Nanum Gothic Coding"/>
              </a:defRPr>
            </a:lvl5pPr>
            <a:lvl6pPr lvl="5">
              <a:spcBef>
                <a:spcPts val="0"/>
              </a:spcBef>
              <a:spcAft>
                <a:spcPts val="0"/>
              </a:spcAft>
              <a:buClr>
                <a:schemeClr val="dk1"/>
              </a:buClr>
              <a:buSzPts val="3200"/>
              <a:buFont typeface="Nanum Gothic Coding"/>
              <a:buNone/>
              <a:defRPr b="1" sz="3200">
                <a:solidFill>
                  <a:schemeClr val="dk1"/>
                </a:solidFill>
                <a:latin typeface="Nanum Gothic Coding"/>
                <a:ea typeface="Nanum Gothic Coding"/>
                <a:cs typeface="Nanum Gothic Coding"/>
                <a:sym typeface="Nanum Gothic Coding"/>
              </a:defRPr>
            </a:lvl6pPr>
            <a:lvl7pPr lvl="6">
              <a:spcBef>
                <a:spcPts val="0"/>
              </a:spcBef>
              <a:spcAft>
                <a:spcPts val="0"/>
              </a:spcAft>
              <a:buClr>
                <a:schemeClr val="dk1"/>
              </a:buClr>
              <a:buSzPts val="3200"/>
              <a:buFont typeface="Nanum Gothic Coding"/>
              <a:buNone/>
              <a:defRPr b="1" sz="3200">
                <a:solidFill>
                  <a:schemeClr val="dk1"/>
                </a:solidFill>
                <a:latin typeface="Nanum Gothic Coding"/>
                <a:ea typeface="Nanum Gothic Coding"/>
                <a:cs typeface="Nanum Gothic Coding"/>
                <a:sym typeface="Nanum Gothic Coding"/>
              </a:defRPr>
            </a:lvl7pPr>
            <a:lvl8pPr lvl="7">
              <a:spcBef>
                <a:spcPts val="0"/>
              </a:spcBef>
              <a:spcAft>
                <a:spcPts val="0"/>
              </a:spcAft>
              <a:buClr>
                <a:schemeClr val="dk1"/>
              </a:buClr>
              <a:buSzPts val="3200"/>
              <a:buFont typeface="Nanum Gothic Coding"/>
              <a:buNone/>
              <a:defRPr b="1" sz="3200">
                <a:solidFill>
                  <a:schemeClr val="dk1"/>
                </a:solidFill>
                <a:latin typeface="Nanum Gothic Coding"/>
                <a:ea typeface="Nanum Gothic Coding"/>
                <a:cs typeface="Nanum Gothic Coding"/>
                <a:sym typeface="Nanum Gothic Coding"/>
              </a:defRPr>
            </a:lvl8pPr>
            <a:lvl9pPr lvl="8">
              <a:spcBef>
                <a:spcPts val="0"/>
              </a:spcBef>
              <a:spcAft>
                <a:spcPts val="0"/>
              </a:spcAft>
              <a:buClr>
                <a:schemeClr val="dk1"/>
              </a:buClr>
              <a:buSzPts val="3200"/>
              <a:buFont typeface="Nanum Gothic Coding"/>
              <a:buNone/>
              <a:defRPr b="1" sz="3200">
                <a:solidFill>
                  <a:schemeClr val="dk1"/>
                </a:solidFill>
                <a:latin typeface="Nanum Gothic Coding"/>
                <a:ea typeface="Nanum Gothic Coding"/>
                <a:cs typeface="Nanum Gothic Coding"/>
                <a:sym typeface="Nanum Gothic Coding"/>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Inconsolata"/>
              <a:buChar char="●"/>
              <a:defRPr sz="1800">
                <a:solidFill>
                  <a:schemeClr val="dk1"/>
                </a:solidFill>
                <a:latin typeface="Inconsolata"/>
                <a:ea typeface="Inconsolata"/>
                <a:cs typeface="Inconsolata"/>
                <a:sym typeface="Inconsolata"/>
              </a:defRPr>
            </a:lvl1pPr>
            <a:lvl2pPr indent="-317500" lvl="1" marL="914400">
              <a:lnSpc>
                <a:spcPct val="100000"/>
              </a:lnSpc>
              <a:spcBef>
                <a:spcPts val="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2pPr>
            <a:lvl3pPr indent="-317500" lvl="2" marL="1371600">
              <a:lnSpc>
                <a:spcPct val="100000"/>
              </a:lnSpc>
              <a:spcBef>
                <a:spcPts val="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3pPr>
            <a:lvl4pPr indent="-317500" lvl="3" marL="1828800">
              <a:lnSpc>
                <a:spcPct val="100000"/>
              </a:lnSpc>
              <a:spcBef>
                <a:spcPts val="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4pPr>
            <a:lvl5pPr indent="-317500" lvl="4" marL="2286000">
              <a:lnSpc>
                <a:spcPct val="100000"/>
              </a:lnSpc>
              <a:spcBef>
                <a:spcPts val="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5pPr>
            <a:lvl6pPr indent="-317500" lvl="5" marL="2743200">
              <a:lnSpc>
                <a:spcPct val="100000"/>
              </a:lnSpc>
              <a:spcBef>
                <a:spcPts val="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6pPr>
            <a:lvl7pPr indent="-317500" lvl="6" marL="3200400">
              <a:lnSpc>
                <a:spcPct val="100000"/>
              </a:lnSpc>
              <a:spcBef>
                <a:spcPts val="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7pPr>
            <a:lvl8pPr indent="-317500" lvl="7" marL="3657600">
              <a:lnSpc>
                <a:spcPct val="100000"/>
              </a:lnSpc>
              <a:spcBef>
                <a:spcPts val="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8pPr>
            <a:lvl9pPr indent="-317500" lvl="8" marL="4114800">
              <a:lnSpc>
                <a:spcPct val="100000"/>
              </a:lnSpc>
              <a:spcBef>
                <a:spcPts val="0"/>
              </a:spcBef>
              <a:spcAft>
                <a:spcPts val="0"/>
              </a:spcAft>
              <a:buClr>
                <a:schemeClr val="dk1"/>
              </a:buClr>
              <a:buSzPts val="1400"/>
              <a:buFont typeface="Inconsolata"/>
              <a:buChar char="■"/>
              <a:defRPr>
                <a:solidFill>
                  <a:schemeClr val="dk1"/>
                </a:solidFill>
                <a:latin typeface="Inconsolata"/>
                <a:ea typeface="Inconsolata"/>
                <a:cs typeface="Inconsolata"/>
                <a:sym typeface="Inconsolata"/>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12" name="Shape 1412"/>
        <p:cNvGrpSpPr/>
        <p:nvPr/>
      </p:nvGrpSpPr>
      <p:grpSpPr>
        <a:xfrm>
          <a:off x="0" y="0"/>
          <a:ext cx="0" cy="0"/>
          <a:chOff x="0" y="0"/>
          <a:chExt cx="0" cy="0"/>
        </a:xfrm>
      </p:grpSpPr>
      <p:sp>
        <p:nvSpPr>
          <p:cNvPr id="1413" name="Google Shape;1413;p3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414" name="Google Shape;1414;p3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docs.google.com/spreadsheets/d/135kvR0k-9v1O7a6OuEwYi9Y_kyYdAWPouUl_O5AL6to/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35kvR0k-9v1O7a6OuEwYi9Y_kyYdAWPouUl_O5AL6to/copy" TargetMode="External"/><Relationship Id="rId5"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35kvR0k-9v1O7a6OuEwYi9Y_kyYdAWPouUl_O5AL6to/copy" TargetMode="External"/><Relationship Id="rId5"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50.xm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7.xml"/><Relationship Id="rId5" Type="http://schemas.openxmlformats.org/officeDocument/2006/relationships/hyperlink" Target="http://bit.ly/33VAFh3" TargetMode="External"/><Relationship Id="rId6" Type="http://schemas.openxmlformats.org/officeDocument/2006/relationships/slide" Target="/ppt/slides/slide38.xml"/><Relationship Id="rId7" Type="http://schemas.openxmlformats.org/officeDocument/2006/relationships/slide" Target="/ppt/slides/slide38.xml"/><Relationship Id="rId8" Type="http://schemas.openxmlformats.org/officeDocument/2006/relationships/slide" Target="/ppt/slides/slide38.xml"/><Relationship Id="rId11" Type="http://schemas.openxmlformats.org/officeDocument/2006/relationships/slide" Target="/ppt/slides/slide37.xml"/><Relationship Id="rId10" Type="http://schemas.openxmlformats.org/officeDocument/2006/relationships/slide" Target="/ppt/slides/slide37.xml"/><Relationship Id="rId13" Type="http://schemas.openxmlformats.org/officeDocument/2006/relationships/slide" Target="/ppt/slides/slide40.xml"/><Relationship Id="rId12" Type="http://schemas.openxmlformats.org/officeDocument/2006/relationships/slide" Target="/ppt/slides/slide39.xml"/><Relationship Id="rId15" Type="http://schemas.openxmlformats.org/officeDocument/2006/relationships/slide" Target="/ppt/slides/slide42.xml"/><Relationship Id="rId14" Type="http://schemas.openxmlformats.org/officeDocument/2006/relationships/slide" Target="/ppt/slides/slide42.xml"/><Relationship Id="rId17" Type="http://schemas.openxmlformats.org/officeDocument/2006/relationships/hyperlink" Target="https://storyset.com/?utm_source=slidesgo_template&amp;utm_medium=referral-link&amp;utm_campaign=slidesgo_contents_of_this_template&amp;utm_term=storyset&amp;utm_content=storyset" TargetMode="External"/><Relationship Id="rId16" Type="http://schemas.openxmlformats.org/officeDocument/2006/relationships/slide" Target="/ppt/slides/slide43.xml"/><Relationship Id="rId19" Type="http://schemas.openxmlformats.org/officeDocument/2006/relationships/slide" Target="/ppt/slides/slide44.xml"/><Relationship Id="rId18" Type="http://schemas.openxmlformats.org/officeDocument/2006/relationships/slide" Target="/ppt/slides/slide4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image" Target="../media/image12.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 Id="rId3" Type="http://schemas.openxmlformats.org/officeDocument/2006/relationships/hyperlink" Target="https://docs.google.com/spreadsheets/d/135kvR0k-9v1O7a6OuEwYi9Y_kyYdAWPouUl_O5AL6to/copy" TargetMode="External"/><Relationship Id="rId4" Type="http://schemas.openxmlformats.org/officeDocument/2006/relationships/image" Target="../media/image2.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 Id="rId3" Type="http://schemas.openxmlformats.org/officeDocument/2006/relationships/image" Target="../media/image7.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 Id="rId3" Type="http://schemas.openxmlformats.org/officeDocument/2006/relationships/image" Target="../media/image1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7.xml"/><Relationship Id="rId3" Type="http://schemas.openxmlformats.org/officeDocument/2006/relationships/hyperlink" Target="mailto:addyouremail@freepik.com"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 Id="rId3" Type="http://schemas.openxmlformats.org/officeDocument/2006/relationships/hyperlink" Target="https://www.freepik.com/free-photo/cyber-monday-shopping-sales_10297512.htm/?utm_source=slidesgo_template&amp;utm_medium=referral-link&amp;utm_campaign=sg_resources&amp;utm_content=freepik" TargetMode="External"/><Relationship Id="rId4" Type="http://schemas.openxmlformats.org/officeDocument/2006/relationships/hyperlink" Target="https://www.freepik.com/free-photo/cyber-monday-retail-sales_10297460.htm/?utm_source=slidesgo_template&amp;utm_medium=referral-link&amp;utm_campaign=sg_resources&amp;utm_content=freepik" TargetMode="External"/><Relationship Id="rId9" Type="http://schemas.openxmlformats.org/officeDocument/2006/relationships/hyperlink" Target="https://www.freepik.com/free-photo/top-view-cyber-monday-event-sale-elements-black-background_10154082.htm/?utm_source=slidesgo_template&amp;utm_medium=referral-link&amp;utm_campaign=sg_resources&amp;utm_content=freepik" TargetMode="External"/><Relationship Id="rId5" Type="http://schemas.openxmlformats.org/officeDocument/2006/relationships/hyperlink" Target="https://www.freepik.com/free-photo/cyber-monday-shopping-sales_10297459.htm/?utm_source=slidesgo_template&amp;utm_medium=referral-link&amp;utm_campaign=sg_resources&amp;utm_content=freepik" TargetMode="External"/><Relationship Id="rId6" Type="http://schemas.openxmlformats.org/officeDocument/2006/relationships/hyperlink" Target="https://www.freepik.com/free-photo/cyber-monday-shopping-sales_10297467.htm/?utm_source=slidesgo_template&amp;utm_medium=referral-link&amp;utm_campaign=sg_resources&amp;utm_content=freepik" TargetMode="External"/><Relationship Id="rId7" Type="http://schemas.openxmlformats.org/officeDocument/2006/relationships/hyperlink" Target="https://www.freepik.com/free-photo/woman-holding-laptop-her-lap-shopping-bags_10154309.htm/?utm_source=slidesgo_template&amp;utm_medium=referral-link&amp;utm_campaign=sg_resources&amp;utm_content=freepik" TargetMode="External"/><Relationship Id="rId8" Type="http://schemas.openxmlformats.org/officeDocument/2006/relationships/hyperlink" Target="https://www.freepik.com/free-photo/woman-getting-ready-buy-new-stuff-during-cyber-monday-event_10154116.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 Id="rId3" Type="http://schemas.openxmlformats.org/officeDocument/2006/relationships/hyperlink" Target="https://www.freepik.com/free-vector/linear-vaporwave-instagram-posts-pack_13239340.htm/?utm_source=slidesgo_template&amp;utm_medium=referral-link&amp;utm_campaign=sg_resources&amp;utm_content=freepik" TargetMode="External"/><Relationship Id="rId4" Type="http://schemas.openxmlformats.org/officeDocument/2006/relationships/hyperlink" Target="https://www.freepik.com/free-photo/top-view-credit-card-phone-coffee-cup_5741035.htm/?utm_source=slidesgo_template&amp;utm_medium=referral-link&amp;utm_campaign=sg_resources&amp;utm_content=freepik" TargetMode="External"/><Relationship Id="rId5" Type="http://schemas.openxmlformats.org/officeDocument/2006/relationships/hyperlink" Target="https://www.freepik.com/free-photo/beautiful-woman-black-friday-concept-with-copy-space_10426540.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2.xml"/><Relationship Id="rId3" Type="http://schemas.openxmlformats.org/officeDocument/2006/relationships/hyperlink" Target="https://fonts.google.com/specimen/Nanum+Gothic+Coding" TargetMode="External"/><Relationship Id="rId4" Type="http://schemas.openxmlformats.org/officeDocument/2006/relationships/hyperlink" Target="https://fonts.google.com/specimen/Inconsolata"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6.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9.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0.gif"/><Relationship Id="rId14" Type="http://schemas.openxmlformats.org/officeDocument/2006/relationships/image" Target="../media/image4.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8.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4.xml"/><Relationship Id="rId3" Type="http://schemas.openxmlformats.org/officeDocument/2006/relationships/hyperlink" Target="https://bit.ly/2ZjL1p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0.xml"/><Relationship Id="rId3" Type="http://schemas.openxmlformats.org/officeDocument/2006/relationships/hyperlink" Target="https://chrome.google.com/webstore/detail/flaticon-for-gsuit-gslide/haekgjfnhhdkgfgmldhfokhmfkgmciba"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7.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1" name="Shape 1421"/>
        <p:cNvGrpSpPr/>
        <p:nvPr/>
      </p:nvGrpSpPr>
      <p:grpSpPr>
        <a:xfrm>
          <a:off x="0" y="0"/>
          <a:ext cx="0" cy="0"/>
          <a:chOff x="0" y="0"/>
          <a:chExt cx="0" cy="0"/>
        </a:xfrm>
      </p:grpSpPr>
      <p:sp>
        <p:nvSpPr>
          <p:cNvPr id="1422" name="Google Shape;1422;p39"/>
          <p:cNvSpPr txBox="1"/>
          <p:nvPr>
            <p:ph type="ctrTitle"/>
          </p:nvPr>
        </p:nvSpPr>
        <p:spPr>
          <a:xfrm>
            <a:off x="1080913" y="810375"/>
            <a:ext cx="6220200" cy="187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CYBER MONDAY RETRO STYLE CAMPAIGN</a:t>
            </a:r>
            <a:endParaRPr/>
          </a:p>
        </p:txBody>
      </p:sp>
      <p:sp>
        <p:nvSpPr>
          <p:cNvPr id="1423" name="Google Shape;1423;p39"/>
          <p:cNvSpPr txBox="1"/>
          <p:nvPr>
            <p:ph idx="1" type="subTitle"/>
          </p:nvPr>
        </p:nvSpPr>
        <p:spPr>
          <a:xfrm>
            <a:off x="2410513" y="2688375"/>
            <a:ext cx="3561000" cy="74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a:p>
            <a:pPr indent="0" lvl="0" marL="0" rtl="0" algn="ctr">
              <a:spcBef>
                <a:spcPts val="0"/>
              </a:spcBef>
              <a:spcAft>
                <a:spcPts val="0"/>
              </a:spcAft>
              <a:buNone/>
            </a:pPr>
            <a:r>
              <a:t/>
            </a:r>
            <a:endParaRPr/>
          </a:p>
        </p:txBody>
      </p:sp>
      <p:grpSp>
        <p:nvGrpSpPr>
          <p:cNvPr id="1424" name="Google Shape;1424;p39"/>
          <p:cNvGrpSpPr/>
          <p:nvPr/>
        </p:nvGrpSpPr>
        <p:grpSpPr>
          <a:xfrm rot="3750900">
            <a:off x="1468685" y="3398609"/>
            <a:ext cx="644403" cy="1061717"/>
            <a:chOff x="1279175" y="2762450"/>
            <a:chExt cx="644426" cy="1061755"/>
          </a:xfrm>
        </p:grpSpPr>
        <p:sp>
          <p:nvSpPr>
            <p:cNvPr id="1425" name="Google Shape;1425;p39"/>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rgbClr val="4375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39"/>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39"/>
          <p:cNvGrpSpPr/>
          <p:nvPr/>
        </p:nvGrpSpPr>
        <p:grpSpPr>
          <a:xfrm>
            <a:off x="6031206" y="2760636"/>
            <a:ext cx="2577033" cy="2087450"/>
            <a:chOff x="334625" y="3431187"/>
            <a:chExt cx="1916580" cy="1552469"/>
          </a:xfrm>
        </p:grpSpPr>
        <p:sp>
          <p:nvSpPr>
            <p:cNvPr id="1428" name="Google Shape;1428;p39"/>
            <p:cNvSpPr/>
            <p:nvPr/>
          </p:nvSpPr>
          <p:spPr>
            <a:xfrm>
              <a:off x="334625" y="3431187"/>
              <a:ext cx="1624688" cy="1260531"/>
            </a:xfrm>
            <a:custGeom>
              <a:rect b="b" l="l" r="r" t="t"/>
              <a:pathLst>
                <a:path extrusionOk="0" h="25989" w="33497">
                  <a:moveTo>
                    <a:pt x="0" y="1"/>
                  </a:moveTo>
                  <a:lnTo>
                    <a:pt x="0" y="25989"/>
                  </a:lnTo>
                  <a:lnTo>
                    <a:pt x="33497" y="25989"/>
                  </a:lnTo>
                  <a:lnTo>
                    <a:pt x="3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9"/>
            <p:cNvSpPr/>
            <p:nvPr/>
          </p:nvSpPr>
          <p:spPr>
            <a:xfrm>
              <a:off x="353784" y="3450345"/>
              <a:ext cx="1587826" cy="1222214"/>
            </a:xfrm>
            <a:custGeom>
              <a:rect b="b" l="l" r="r" t="t"/>
              <a:pathLst>
                <a:path extrusionOk="0" h="25199" w="32737">
                  <a:moveTo>
                    <a:pt x="1" y="1"/>
                  </a:moveTo>
                  <a:lnTo>
                    <a:pt x="1" y="25199"/>
                  </a:lnTo>
                  <a:lnTo>
                    <a:pt x="32737" y="25199"/>
                  </a:lnTo>
                  <a:lnTo>
                    <a:pt x="327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9"/>
            <p:cNvSpPr/>
            <p:nvPr/>
          </p:nvSpPr>
          <p:spPr>
            <a:xfrm>
              <a:off x="353784" y="3450345"/>
              <a:ext cx="1587826" cy="128338"/>
            </a:xfrm>
            <a:custGeom>
              <a:rect b="b" l="l" r="r" t="t"/>
              <a:pathLst>
                <a:path extrusionOk="0" h="2646" w="32737">
                  <a:moveTo>
                    <a:pt x="1" y="1"/>
                  </a:moveTo>
                  <a:lnTo>
                    <a:pt x="1" y="2645"/>
                  </a:lnTo>
                  <a:lnTo>
                    <a:pt x="32737" y="2645"/>
                  </a:lnTo>
                  <a:lnTo>
                    <a:pt x="32737" y="1"/>
                  </a:lnTo>
                  <a:close/>
                </a:path>
              </a:pathLst>
            </a:custGeom>
            <a:solidFill>
              <a:srgbClr val="4375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39"/>
            <p:cNvSpPr/>
            <p:nvPr/>
          </p:nvSpPr>
          <p:spPr>
            <a:xfrm>
              <a:off x="1829539" y="3468049"/>
              <a:ext cx="92931" cy="94386"/>
            </a:xfrm>
            <a:custGeom>
              <a:rect b="b" l="l" r="r" t="t"/>
              <a:pathLst>
                <a:path extrusionOk="0" h="1946" w="1916">
                  <a:moveTo>
                    <a:pt x="1" y="0"/>
                  </a:moveTo>
                  <a:lnTo>
                    <a:pt x="1" y="1946"/>
                  </a:lnTo>
                  <a:lnTo>
                    <a:pt x="1916" y="1946"/>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39"/>
            <p:cNvSpPr/>
            <p:nvPr/>
          </p:nvSpPr>
          <p:spPr>
            <a:xfrm>
              <a:off x="1844284" y="3481339"/>
              <a:ext cx="67855" cy="67855"/>
            </a:xfrm>
            <a:custGeom>
              <a:rect b="b" l="l" r="r" t="t"/>
              <a:pathLst>
                <a:path extrusionOk="0" fill="none" h="1399" w="1399">
                  <a:moveTo>
                    <a:pt x="1" y="1398"/>
                  </a:moveTo>
                  <a:lnTo>
                    <a:pt x="1399"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9"/>
            <p:cNvSpPr/>
            <p:nvPr/>
          </p:nvSpPr>
          <p:spPr>
            <a:xfrm>
              <a:off x="1844284" y="3481339"/>
              <a:ext cx="67855" cy="67855"/>
            </a:xfrm>
            <a:custGeom>
              <a:rect b="b" l="l" r="r" t="t"/>
              <a:pathLst>
                <a:path extrusionOk="0" fill="none" h="1399" w="1399">
                  <a:moveTo>
                    <a:pt x="1" y="0"/>
                  </a:moveTo>
                  <a:lnTo>
                    <a:pt x="1399"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9"/>
            <p:cNvSpPr/>
            <p:nvPr/>
          </p:nvSpPr>
          <p:spPr>
            <a:xfrm>
              <a:off x="1705711" y="3468049"/>
              <a:ext cx="94386" cy="94386"/>
            </a:xfrm>
            <a:custGeom>
              <a:rect b="b" l="l" r="r" t="t"/>
              <a:pathLst>
                <a:path extrusionOk="0" h="1946" w="1946">
                  <a:moveTo>
                    <a:pt x="0" y="0"/>
                  </a:moveTo>
                  <a:lnTo>
                    <a:pt x="0" y="1946"/>
                  </a:lnTo>
                  <a:lnTo>
                    <a:pt x="1946" y="1946"/>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9"/>
            <p:cNvSpPr/>
            <p:nvPr/>
          </p:nvSpPr>
          <p:spPr>
            <a:xfrm>
              <a:off x="1724869" y="3487207"/>
              <a:ext cx="56069" cy="56069"/>
            </a:xfrm>
            <a:custGeom>
              <a:rect b="b" l="l" r="r" t="t"/>
              <a:pathLst>
                <a:path extrusionOk="0" fill="none" h="1156" w="1156">
                  <a:moveTo>
                    <a:pt x="1" y="1"/>
                  </a:moveTo>
                  <a:lnTo>
                    <a:pt x="1156" y="1"/>
                  </a:lnTo>
                  <a:lnTo>
                    <a:pt x="1156" y="1156"/>
                  </a:lnTo>
                  <a:lnTo>
                    <a:pt x="1" y="115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39"/>
            <p:cNvSpPr/>
            <p:nvPr/>
          </p:nvSpPr>
          <p:spPr>
            <a:xfrm>
              <a:off x="1580379" y="3468049"/>
              <a:ext cx="94434" cy="94386"/>
            </a:xfrm>
            <a:custGeom>
              <a:rect b="b" l="l" r="r" t="t"/>
              <a:pathLst>
                <a:path extrusionOk="0" h="1946" w="1947">
                  <a:moveTo>
                    <a:pt x="1" y="0"/>
                  </a:moveTo>
                  <a:lnTo>
                    <a:pt x="1" y="1946"/>
                  </a:lnTo>
                  <a:lnTo>
                    <a:pt x="1946" y="1946"/>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39"/>
            <p:cNvSpPr/>
            <p:nvPr/>
          </p:nvSpPr>
          <p:spPr>
            <a:xfrm>
              <a:off x="1595124" y="3544732"/>
              <a:ext cx="64945" cy="49"/>
            </a:xfrm>
            <a:custGeom>
              <a:rect b="b" l="l" r="r" t="t"/>
              <a:pathLst>
                <a:path extrusionOk="0" fill="none" h="1" w="1339">
                  <a:moveTo>
                    <a:pt x="1" y="0"/>
                  </a:moveTo>
                  <a:lnTo>
                    <a:pt x="1338" y="0"/>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39"/>
            <p:cNvSpPr/>
            <p:nvPr/>
          </p:nvSpPr>
          <p:spPr>
            <a:xfrm>
              <a:off x="719400" y="4293614"/>
              <a:ext cx="855148" cy="241833"/>
            </a:xfrm>
            <a:custGeom>
              <a:rect b="b" l="l" r="r" t="t"/>
              <a:pathLst>
                <a:path extrusionOk="0" fill="none" h="4986" w="17631">
                  <a:moveTo>
                    <a:pt x="1" y="1"/>
                  </a:moveTo>
                  <a:lnTo>
                    <a:pt x="17630" y="1"/>
                  </a:lnTo>
                  <a:lnTo>
                    <a:pt x="17630" y="4986"/>
                  </a:lnTo>
                  <a:lnTo>
                    <a:pt x="1" y="4986"/>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9"/>
            <p:cNvSpPr/>
            <p:nvPr/>
          </p:nvSpPr>
          <p:spPr>
            <a:xfrm>
              <a:off x="738559" y="4311317"/>
              <a:ext cx="819741" cy="207930"/>
            </a:xfrm>
            <a:custGeom>
              <a:rect b="b" l="l" r="r" t="t"/>
              <a:pathLst>
                <a:path extrusionOk="0" fill="none" h="4287" w="16901">
                  <a:moveTo>
                    <a:pt x="16901" y="1"/>
                  </a:moveTo>
                  <a:lnTo>
                    <a:pt x="16901" y="4287"/>
                  </a:lnTo>
                  <a:lnTo>
                    <a:pt x="1" y="4287"/>
                  </a:lnTo>
                  <a:lnTo>
                    <a:pt x="1" y="1"/>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9"/>
            <p:cNvSpPr/>
            <p:nvPr/>
          </p:nvSpPr>
          <p:spPr>
            <a:xfrm>
              <a:off x="630979" y="3709835"/>
              <a:ext cx="168110" cy="185813"/>
            </a:xfrm>
            <a:custGeom>
              <a:rect b="b" l="l" r="r" t="t"/>
              <a:pathLst>
                <a:path extrusionOk="0" h="3831" w="3466">
                  <a:moveTo>
                    <a:pt x="1733" y="517"/>
                  </a:moveTo>
                  <a:lnTo>
                    <a:pt x="2432" y="2432"/>
                  </a:lnTo>
                  <a:lnTo>
                    <a:pt x="1033" y="2432"/>
                  </a:lnTo>
                  <a:lnTo>
                    <a:pt x="1733" y="517"/>
                  </a:lnTo>
                  <a:close/>
                  <a:moveTo>
                    <a:pt x="1429" y="0"/>
                  </a:moveTo>
                  <a:lnTo>
                    <a:pt x="0" y="3830"/>
                  </a:lnTo>
                  <a:lnTo>
                    <a:pt x="517" y="3830"/>
                  </a:lnTo>
                  <a:lnTo>
                    <a:pt x="882" y="2858"/>
                  </a:lnTo>
                  <a:lnTo>
                    <a:pt x="2584" y="2858"/>
                  </a:lnTo>
                  <a:lnTo>
                    <a:pt x="2948" y="3830"/>
                  </a:lnTo>
                  <a:lnTo>
                    <a:pt x="3465" y="383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9"/>
            <p:cNvSpPr/>
            <p:nvPr/>
          </p:nvSpPr>
          <p:spPr>
            <a:xfrm>
              <a:off x="827028" y="3709835"/>
              <a:ext cx="143082" cy="185813"/>
            </a:xfrm>
            <a:custGeom>
              <a:rect b="b" l="l" r="r" t="t"/>
              <a:pathLst>
                <a:path extrusionOk="0" h="3831" w="2950">
                  <a:moveTo>
                    <a:pt x="1156" y="426"/>
                  </a:moveTo>
                  <a:cubicBezTo>
                    <a:pt x="1399" y="426"/>
                    <a:pt x="1581" y="487"/>
                    <a:pt x="1703" y="608"/>
                  </a:cubicBezTo>
                  <a:cubicBezTo>
                    <a:pt x="1855" y="730"/>
                    <a:pt x="1916" y="882"/>
                    <a:pt x="1916" y="1125"/>
                  </a:cubicBezTo>
                  <a:cubicBezTo>
                    <a:pt x="1916" y="1338"/>
                    <a:pt x="1855" y="1490"/>
                    <a:pt x="1703" y="1611"/>
                  </a:cubicBezTo>
                  <a:cubicBezTo>
                    <a:pt x="1581" y="1733"/>
                    <a:pt x="1399" y="1794"/>
                    <a:pt x="1156" y="1794"/>
                  </a:cubicBezTo>
                  <a:lnTo>
                    <a:pt x="517" y="1794"/>
                  </a:lnTo>
                  <a:lnTo>
                    <a:pt x="517" y="426"/>
                  </a:lnTo>
                  <a:close/>
                  <a:moveTo>
                    <a:pt x="1" y="0"/>
                  </a:moveTo>
                  <a:lnTo>
                    <a:pt x="1" y="3830"/>
                  </a:lnTo>
                  <a:lnTo>
                    <a:pt x="517" y="3830"/>
                  </a:lnTo>
                  <a:lnTo>
                    <a:pt x="517" y="2219"/>
                  </a:lnTo>
                  <a:lnTo>
                    <a:pt x="1065" y="2219"/>
                  </a:lnTo>
                  <a:cubicBezTo>
                    <a:pt x="1277" y="2219"/>
                    <a:pt x="1429" y="2250"/>
                    <a:pt x="1551" y="2341"/>
                  </a:cubicBezTo>
                  <a:cubicBezTo>
                    <a:pt x="1672" y="2432"/>
                    <a:pt x="1794" y="2584"/>
                    <a:pt x="1916" y="2858"/>
                  </a:cubicBezTo>
                  <a:lnTo>
                    <a:pt x="2402" y="3830"/>
                  </a:lnTo>
                  <a:lnTo>
                    <a:pt x="2949" y="3830"/>
                  </a:lnTo>
                  <a:lnTo>
                    <a:pt x="2432" y="2797"/>
                  </a:lnTo>
                  <a:cubicBezTo>
                    <a:pt x="2341" y="2584"/>
                    <a:pt x="2220" y="2402"/>
                    <a:pt x="2128" y="2280"/>
                  </a:cubicBezTo>
                  <a:cubicBezTo>
                    <a:pt x="2007" y="2158"/>
                    <a:pt x="1916" y="2067"/>
                    <a:pt x="1794" y="2037"/>
                  </a:cubicBezTo>
                  <a:cubicBezTo>
                    <a:pt x="2007" y="1976"/>
                    <a:pt x="2159" y="1854"/>
                    <a:pt x="2280" y="1702"/>
                  </a:cubicBezTo>
                  <a:cubicBezTo>
                    <a:pt x="2402" y="1551"/>
                    <a:pt x="2463" y="1338"/>
                    <a:pt x="2463" y="1125"/>
                  </a:cubicBezTo>
                  <a:cubicBezTo>
                    <a:pt x="2463" y="730"/>
                    <a:pt x="2341" y="456"/>
                    <a:pt x="2128" y="274"/>
                  </a:cubicBezTo>
                  <a:cubicBezTo>
                    <a:pt x="1916" y="92"/>
                    <a:pt x="1581" y="0"/>
                    <a:pt x="115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9"/>
            <p:cNvSpPr/>
            <p:nvPr/>
          </p:nvSpPr>
          <p:spPr>
            <a:xfrm>
              <a:off x="1002464" y="3709835"/>
              <a:ext cx="119462" cy="185813"/>
            </a:xfrm>
            <a:custGeom>
              <a:rect b="b" l="l" r="r" t="t"/>
              <a:pathLst>
                <a:path extrusionOk="0" h="3831" w="2463">
                  <a:moveTo>
                    <a:pt x="1" y="0"/>
                  </a:moveTo>
                  <a:lnTo>
                    <a:pt x="1" y="3830"/>
                  </a:lnTo>
                  <a:lnTo>
                    <a:pt x="2463" y="3830"/>
                  </a:lnTo>
                  <a:lnTo>
                    <a:pt x="2463" y="3405"/>
                  </a:lnTo>
                  <a:lnTo>
                    <a:pt x="517" y="3405"/>
                  </a:lnTo>
                  <a:lnTo>
                    <a:pt x="517" y="2006"/>
                  </a:lnTo>
                  <a:lnTo>
                    <a:pt x="2341" y="2006"/>
                  </a:lnTo>
                  <a:lnTo>
                    <a:pt x="2341" y="1581"/>
                  </a:lnTo>
                  <a:lnTo>
                    <a:pt x="517" y="1581"/>
                  </a:lnTo>
                  <a:lnTo>
                    <a:pt x="517" y="456"/>
                  </a:lnTo>
                  <a:lnTo>
                    <a:pt x="2402" y="45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9"/>
            <p:cNvSpPr/>
            <p:nvPr/>
          </p:nvSpPr>
          <p:spPr>
            <a:xfrm>
              <a:off x="1217721" y="3709835"/>
              <a:ext cx="156324" cy="185813"/>
            </a:xfrm>
            <a:custGeom>
              <a:rect b="b" l="l" r="r" t="t"/>
              <a:pathLst>
                <a:path extrusionOk="0" h="3831" w="3223">
                  <a:moveTo>
                    <a:pt x="1" y="0"/>
                  </a:moveTo>
                  <a:lnTo>
                    <a:pt x="1368" y="2006"/>
                  </a:lnTo>
                  <a:lnTo>
                    <a:pt x="1368" y="3830"/>
                  </a:lnTo>
                  <a:lnTo>
                    <a:pt x="1885" y="3830"/>
                  </a:lnTo>
                  <a:lnTo>
                    <a:pt x="1885" y="2006"/>
                  </a:lnTo>
                  <a:lnTo>
                    <a:pt x="3222" y="0"/>
                  </a:lnTo>
                  <a:lnTo>
                    <a:pt x="2675" y="0"/>
                  </a:lnTo>
                  <a:lnTo>
                    <a:pt x="1611" y="1581"/>
                  </a:lnTo>
                  <a:lnTo>
                    <a:pt x="578"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39"/>
            <p:cNvSpPr/>
            <p:nvPr/>
          </p:nvSpPr>
          <p:spPr>
            <a:xfrm>
              <a:off x="1373998" y="3706876"/>
              <a:ext cx="171068" cy="191682"/>
            </a:xfrm>
            <a:custGeom>
              <a:rect b="b" l="l" r="r" t="t"/>
              <a:pathLst>
                <a:path extrusionOk="0" h="3952" w="3527">
                  <a:moveTo>
                    <a:pt x="1763" y="426"/>
                  </a:moveTo>
                  <a:cubicBezTo>
                    <a:pt x="2128" y="426"/>
                    <a:pt x="2432" y="578"/>
                    <a:pt x="2645" y="852"/>
                  </a:cubicBezTo>
                  <a:cubicBezTo>
                    <a:pt x="2888" y="1125"/>
                    <a:pt x="2979" y="1490"/>
                    <a:pt x="2979" y="1976"/>
                  </a:cubicBezTo>
                  <a:cubicBezTo>
                    <a:pt x="2979" y="2463"/>
                    <a:pt x="2888" y="2858"/>
                    <a:pt x="2645" y="3131"/>
                  </a:cubicBezTo>
                  <a:cubicBezTo>
                    <a:pt x="2432" y="3405"/>
                    <a:pt x="2128" y="3526"/>
                    <a:pt x="1763" y="3526"/>
                  </a:cubicBezTo>
                  <a:cubicBezTo>
                    <a:pt x="1399" y="3526"/>
                    <a:pt x="1095" y="3405"/>
                    <a:pt x="882" y="3131"/>
                  </a:cubicBezTo>
                  <a:cubicBezTo>
                    <a:pt x="639" y="2858"/>
                    <a:pt x="548" y="2463"/>
                    <a:pt x="548" y="1976"/>
                  </a:cubicBezTo>
                  <a:cubicBezTo>
                    <a:pt x="548" y="1490"/>
                    <a:pt x="639" y="1125"/>
                    <a:pt x="882" y="852"/>
                  </a:cubicBezTo>
                  <a:cubicBezTo>
                    <a:pt x="1095" y="578"/>
                    <a:pt x="1399" y="426"/>
                    <a:pt x="1763" y="426"/>
                  </a:cubicBezTo>
                  <a:close/>
                  <a:moveTo>
                    <a:pt x="1763" y="1"/>
                  </a:moveTo>
                  <a:cubicBezTo>
                    <a:pt x="1216" y="1"/>
                    <a:pt x="791" y="183"/>
                    <a:pt x="487" y="548"/>
                  </a:cubicBezTo>
                  <a:cubicBezTo>
                    <a:pt x="152" y="912"/>
                    <a:pt x="0" y="1368"/>
                    <a:pt x="0" y="1976"/>
                  </a:cubicBezTo>
                  <a:cubicBezTo>
                    <a:pt x="0" y="2584"/>
                    <a:pt x="152" y="3070"/>
                    <a:pt x="487" y="3435"/>
                  </a:cubicBezTo>
                  <a:cubicBezTo>
                    <a:pt x="791" y="3770"/>
                    <a:pt x="1216" y="3952"/>
                    <a:pt x="1763" y="3952"/>
                  </a:cubicBezTo>
                  <a:cubicBezTo>
                    <a:pt x="2311" y="3952"/>
                    <a:pt x="2736" y="3770"/>
                    <a:pt x="3040" y="3435"/>
                  </a:cubicBezTo>
                  <a:cubicBezTo>
                    <a:pt x="3374" y="3070"/>
                    <a:pt x="3526" y="2584"/>
                    <a:pt x="3526" y="1976"/>
                  </a:cubicBezTo>
                  <a:cubicBezTo>
                    <a:pt x="3526" y="1368"/>
                    <a:pt x="3374" y="912"/>
                    <a:pt x="3040" y="548"/>
                  </a:cubicBezTo>
                  <a:cubicBezTo>
                    <a:pt x="2736" y="183"/>
                    <a:pt x="2311" y="1"/>
                    <a:pt x="1763"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39"/>
            <p:cNvSpPr/>
            <p:nvPr/>
          </p:nvSpPr>
          <p:spPr>
            <a:xfrm>
              <a:off x="1581882" y="3709835"/>
              <a:ext cx="141579" cy="188723"/>
            </a:xfrm>
            <a:custGeom>
              <a:rect b="b" l="l" r="r" t="t"/>
              <a:pathLst>
                <a:path extrusionOk="0" h="3891" w="2919">
                  <a:moveTo>
                    <a:pt x="0" y="0"/>
                  </a:moveTo>
                  <a:lnTo>
                    <a:pt x="0" y="2402"/>
                  </a:lnTo>
                  <a:cubicBezTo>
                    <a:pt x="0" y="2888"/>
                    <a:pt x="122" y="3253"/>
                    <a:pt x="365" y="3526"/>
                  </a:cubicBezTo>
                  <a:cubicBezTo>
                    <a:pt x="608" y="3769"/>
                    <a:pt x="973" y="3891"/>
                    <a:pt x="1459" y="3891"/>
                  </a:cubicBezTo>
                  <a:cubicBezTo>
                    <a:pt x="1915" y="3891"/>
                    <a:pt x="2280" y="3769"/>
                    <a:pt x="2523" y="3526"/>
                  </a:cubicBezTo>
                  <a:cubicBezTo>
                    <a:pt x="2797" y="3253"/>
                    <a:pt x="2918" y="2888"/>
                    <a:pt x="2918" y="2402"/>
                  </a:cubicBezTo>
                  <a:lnTo>
                    <a:pt x="2918" y="0"/>
                  </a:lnTo>
                  <a:lnTo>
                    <a:pt x="2402" y="0"/>
                  </a:lnTo>
                  <a:lnTo>
                    <a:pt x="2402" y="2341"/>
                  </a:lnTo>
                  <a:cubicBezTo>
                    <a:pt x="2402" y="2736"/>
                    <a:pt x="2310" y="3040"/>
                    <a:pt x="2158" y="3222"/>
                  </a:cubicBezTo>
                  <a:cubicBezTo>
                    <a:pt x="2006" y="3405"/>
                    <a:pt x="1794" y="3465"/>
                    <a:pt x="1459" y="3465"/>
                  </a:cubicBezTo>
                  <a:cubicBezTo>
                    <a:pt x="1125" y="3465"/>
                    <a:pt x="882" y="3405"/>
                    <a:pt x="730" y="3222"/>
                  </a:cubicBezTo>
                  <a:cubicBezTo>
                    <a:pt x="578" y="3040"/>
                    <a:pt x="517" y="2736"/>
                    <a:pt x="517" y="2341"/>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9"/>
            <p:cNvSpPr/>
            <p:nvPr/>
          </p:nvSpPr>
          <p:spPr>
            <a:xfrm>
              <a:off x="719400" y="3945704"/>
              <a:ext cx="144537" cy="185813"/>
            </a:xfrm>
            <a:custGeom>
              <a:rect b="b" l="l" r="r" t="t"/>
              <a:pathLst>
                <a:path extrusionOk="0" h="3831" w="2980">
                  <a:moveTo>
                    <a:pt x="1156" y="426"/>
                  </a:moveTo>
                  <a:cubicBezTo>
                    <a:pt x="1429" y="426"/>
                    <a:pt x="1612" y="487"/>
                    <a:pt x="1733" y="609"/>
                  </a:cubicBezTo>
                  <a:cubicBezTo>
                    <a:pt x="1855" y="730"/>
                    <a:pt x="1916" y="882"/>
                    <a:pt x="1916" y="1125"/>
                  </a:cubicBezTo>
                  <a:cubicBezTo>
                    <a:pt x="1916" y="1338"/>
                    <a:pt x="1855" y="1490"/>
                    <a:pt x="1733" y="1612"/>
                  </a:cubicBezTo>
                  <a:cubicBezTo>
                    <a:pt x="1612" y="1733"/>
                    <a:pt x="1429" y="1794"/>
                    <a:pt x="1156" y="1794"/>
                  </a:cubicBezTo>
                  <a:lnTo>
                    <a:pt x="518" y="1794"/>
                  </a:lnTo>
                  <a:lnTo>
                    <a:pt x="518" y="426"/>
                  </a:lnTo>
                  <a:close/>
                  <a:moveTo>
                    <a:pt x="1" y="1"/>
                  </a:moveTo>
                  <a:lnTo>
                    <a:pt x="1" y="3830"/>
                  </a:lnTo>
                  <a:lnTo>
                    <a:pt x="518" y="3830"/>
                  </a:lnTo>
                  <a:lnTo>
                    <a:pt x="518" y="2219"/>
                  </a:lnTo>
                  <a:lnTo>
                    <a:pt x="1065" y="2219"/>
                  </a:lnTo>
                  <a:cubicBezTo>
                    <a:pt x="1277" y="2219"/>
                    <a:pt x="1429" y="2250"/>
                    <a:pt x="1551" y="2341"/>
                  </a:cubicBezTo>
                  <a:cubicBezTo>
                    <a:pt x="1673" y="2432"/>
                    <a:pt x="1794" y="2584"/>
                    <a:pt x="1916" y="2858"/>
                  </a:cubicBezTo>
                  <a:lnTo>
                    <a:pt x="2402" y="3830"/>
                  </a:lnTo>
                  <a:lnTo>
                    <a:pt x="2980" y="3830"/>
                  </a:lnTo>
                  <a:lnTo>
                    <a:pt x="2432" y="2797"/>
                  </a:lnTo>
                  <a:cubicBezTo>
                    <a:pt x="2341" y="2584"/>
                    <a:pt x="2250" y="2402"/>
                    <a:pt x="2128" y="2280"/>
                  </a:cubicBezTo>
                  <a:cubicBezTo>
                    <a:pt x="2037" y="2159"/>
                    <a:pt x="1916" y="2068"/>
                    <a:pt x="1825" y="2037"/>
                  </a:cubicBezTo>
                  <a:cubicBezTo>
                    <a:pt x="2037" y="1976"/>
                    <a:pt x="2189" y="1855"/>
                    <a:pt x="2280" y="1703"/>
                  </a:cubicBezTo>
                  <a:cubicBezTo>
                    <a:pt x="2402" y="1551"/>
                    <a:pt x="2463" y="1338"/>
                    <a:pt x="2463" y="1125"/>
                  </a:cubicBezTo>
                  <a:cubicBezTo>
                    <a:pt x="2463" y="730"/>
                    <a:pt x="2341" y="457"/>
                    <a:pt x="2128" y="274"/>
                  </a:cubicBezTo>
                  <a:cubicBezTo>
                    <a:pt x="1916" y="92"/>
                    <a:pt x="1612" y="1"/>
                    <a:pt x="115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9"/>
            <p:cNvSpPr/>
            <p:nvPr/>
          </p:nvSpPr>
          <p:spPr>
            <a:xfrm>
              <a:off x="896339" y="3945704"/>
              <a:ext cx="117958" cy="185813"/>
            </a:xfrm>
            <a:custGeom>
              <a:rect b="b" l="l" r="r" t="t"/>
              <a:pathLst>
                <a:path extrusionOk="0" h="3831" w="2432">
                  <a:moveTo>
                    <a:pt x="0" y="1"/>
                  </a:moveTo>
                  <a:lnTo>
                    <a:pt x="0" y="3830"/>
                  </a:lnTo>
                  <a:lnTo>
                    <a:pt x="2432" y="3830"/>
                  </a:lnTo>
                  <a:lnTo>
                    <a:pt x="2432" y="3405"/>
                  </a:lnTo>
                  <a:lnTo>
                    <a:pt x="517" y="3405"/>
                  </a:lnTo>
                  <a:lnTo>
                    <a:pt x="517" y="2007"/>
                  </a:lnTo>
                  <a:lnTo>
                    <a:pt x="2310" y="2007"/>
                  </a:lnTo>
                  <a:lnTo>
                    <a:pt x="2310" y="1581"/>
                  </a:lnTo>
                  <a:lnTo>
                    <a:pt x="517" y="1581"/>
                  </a:lnTo>
                  <a:lnTo>
                    <a:pt x="517" y="457"/>
                  </a:lnTo>
                  <a:lnTo>
                    <a:pt x="2402" y="457"/>
                  </a:lnTo>
                  <a:lnTo>
                    <a:pt x="2402"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9"/>
            <p:cNvSpPr/>
            <p:nvPr/>
          </p:nvSpPr>
          <p:spPr>
            <a:xfrm>
              <a:off x="1033458" y="3945704"/>
              <a:ext cx="169565" cy="185813"/>
            </a:xfrm>
            <a:custGeom>
              <a:rect b="b" l="l" r="r" t="t"/>
              <a:pathLst>
                <a:path extrusionOk="0" h="3831" w="3496">
                  <a:moveTo>
                    <a:pt x="1733" y="517"/>
                  </a:moveTo>
                  <a:lnTo>
                    <a:pt x="2432" y="2432"/>
                  </a:lnTo>
                  <a:lnTo>
                    <a:pt x="1034" y="2432"/>
                  </a:lnTo>
                  <a:lnTo>
                    <a:pt x="1733" y="517"/>
                  </a:lnTo>
                  <a:close/>
                  <a:moveTo>
                    <a:pt x="1459" y="1"/>
                  </a:moveTo>
                  <a:lnTo>
                    <a:pt x="0" y="3830"/>
                  </a:lnTo>
                  <a:lnTo>
                    <a:pt x="547" y="3830"/>
                  </a:lnTo>
                  <a:lnTo>
                    <a:pt x="882" y="2858"/>
                  </a:lnTo>
                  <a:lnTo>
                    <a:pt x="2614" y="2858"/>
                  </a:lnTo>
                  <a:lnTo>
                    <a:pt x="2948" y="3830"/>
                  </a:lnTo>
                  <a:lnTo>
                    <a:pt x="3496" y="3830"/>
                  </a:lnTo>
                  <a:lnTo>
                    <a:pt x="2037"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39"/>
            <p:cNvSpPr/>
            <p:nvPr/>
          </p:nvSpPr>
          <p:spPr>
            <a:xfrm>
              <a:off x="1229507" y="3945704"/>
              <a:ext cx="154868" cy="185813"/>
            </a:xfrm>
            <a:custGeom>
              <a:rect b="b" l="l" r="r" t="t"/>
              <a:pathLst>
                <a:path extrusionOk="0" h="3831" w="3193">
                  <a:moveTo>
                    <a:pt x="1125" y="426"/>
                  </a:moveTo>
                  <a:cubicBezTo>
                    <a:pt x="1672" y="426"/>
                    <a:pt x="2037" y="548"/>
                    <a:pt x="2280" y="791"/>
                  </a:cubicBezTo>
                  <a:cubicBezTo>
                    <a:pt x="2524" y="1034"/>
                    <a:pt x="2645" y="1399"/>
                    <a:pt x="2645" y="1916"/>
                  </a:cubicBezTo>
                  <a:cubicBezTo>
                    <a:pt x="2645" y="2432"/>
                    <a:pt x="2524" y="2797"/>
                    <a:pt x="2280" y="3040"/>
                  </a:cubicBezTo>
                  <a:cubicBezTo>
                    <a:pt x="2037" y="3283"/>
                    <a:pt x="1672" y="3405"/>
                    <a:pt x="1125" y="3405"/>
                  </a:cubicBezTo>
                  <a:lnTo>
                    <a:pt x="517" y="3405"/>
                  </a:lnTo>
                  <a:lnTo>
                    <a:pt x="517" y="426"/>
                  </a:lnTo>
                  <a:close/>
                  <a:moveTo>
                    <a:pt x="1" y="1"/>
                  </a:moveTo>
                  <a:lnTo>
                    <a:pt x="1" y="3830"/>
                  </a:lnTo>
                  <a:lnTo>
                    <a:pt x="1065" y="3830"/>
                  </a:lnTo>
                  <a:cubicBezTo>
                    <a:pt x="1794" y="3830"/>
                    <a:pt x="2341" y="3678"/>
                    <a:pt x="2676" y="3375"/>
                  </a:cubicBezTo>
                  <a:cubicBezTo>
                    <a:pt x="3040" y="3040"/>
                    <a:pt x="3192" y="2584"/>
                    <a:pt x="3192" y="1916"/>
                  </a:cubicBezTo>
                  <a:cubicBezTo>
                    <a:pt x="3192" y="1277"/>
                    <a:pt x="3040" y="791"/>
                    <a:pt x="2676" y="487"/>
                  </a:cubicBezTo>
                  <a:cubicBezTo>
                    <a:pt x="2341" y="183"/>
                    <a:pt x="1794" y="1"/>
                    <a:pt x="1065"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39"/>
            <p:cNvSpPr/>
            <p:nvPr/>
          </p:nvSpPr>
          <p:spPr>
            <a:xfrm>
              <a:off x="1385784" y="3945704"/>
              <a:ext cx="154868" cy="185813"/>
            </a:xfrm>
            <a:custGeom>
              <a:rect b="b" l="l" r="r" t="t"/>
              <a:pathLst>
                <a:path extrusionOk="0" h="3831" w="3193">
                  <a:moveTo>
                    <a:pt x="1" y="1"/>
                  </a:moveTo>
                  <a:lnTo>
                    <a:pt x="1338" y="2007"/>
                  </a:lnTo>
                  <a:lnTo>
                    <a:pt x="1338" y="3830"/>
                  </a:lnTo>
                  <a:lnTo>
                    <a:pt x="1855" y="3830"/>
                  </a:lnTo>
                  <a:lnTo>
                    <a:pt x="1855" y="2007"/>
                  </a:lnTo>
                  <a:lnTo>
                    <a:pt x="3192" y="1"/>
                  </a:lnTo>
                  <a:lnTo>
                    <a:pt x="2645" y="1"/>
                  </a:lnTo>
                  <a:lnTo>
                    <a:pt x="1612" y="1581"/>
                  </a:lnTo>
                  <a:lnTo>
                    <a:pt x="548"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9"/>
            <p:cNvSpPr/>
            <p:nvPr/>
          </p:nvSpPr>
          <p:spPr>
            <a:xfrm>
              <a:off x="1558261" y="3942745"/>
              <a:ext cx="98848" cy="188772"/>
            </a:xfrm>
            <a:custGeom>
              <a:rect b="b" l="l" r="r" t="t"/>
              <a:pathLst>
                <a:path extrusionOk="0" h="3892" w="2038">
                  <a:moveTo>
                    <a:pt x="1004" y="1"/>
                  </a:moveTo>
                  <a:cubicBezTo>
                    <a:pt x="822" y="1"/>
                    <a:pt x="670" y="31"/>
                    <a:pt x="487" y="92"/>
                  </a:cubicBezTo>
                  <a:cubicBezTo>
                    <a:pt x="335" y="122"/>
                    <a:pt x="183" y="183"/>
                    <a:pt x="1" y="305"/>
                  </a:cubicBezTo>
                  <a:lnTo>
                    <a:pt x="1" y="761"/>
                  </a:lnTo>
                  <a:cubicBezTo>
                    <a:pt x="183" y="670"/>
                    <a:pt x="335" y="578"/>
                    <a:pt x="487" y="518"/>
                  </a:cubicBezTo>
                  <a:cubicBezTo>
                    <a:pt x="639" y="457"/>
                    <a:pt x="791" y="426"/>
                    <a:pt x="913" y="426"/>
                  </a:cubicBezTo>
                  <a:cubicBezTo>
                    <a:pt x="1095" y="426"/>
                    <a:pt x="1247" y="457"/>
                    <a:pt x="1369" y="578"/>
                  </a:cubicBezTo>
                  <a:cubicBezTo>
                    <a:pt x="1460" y="670"/>
                    <a:pt x="1521" y="791"/>
                    <a:pt x="1521" y="943"/>
                  </a:cubicBezTo>
                  <a:cubicBezTo>
                    <a:pt x="1521" y="1004"/>
                    <a:pt x="1521" y="1095"/>
                    <a:pt x="1460" y="1186"/>
                  </a:cubicBezTo>
                  <a:cubicBezTo>
                    <a:pt x="1430" y="1247"/>
                    <a:pt x="1338" y="1338"/>
                    <a:pt x="1247" y="1429"/>
                  </a:cubicBezTo>
                  <a:lnTo>
                    <a:pt x="1034" y="1673"/>
                  </a:lnTo>
                  <a:cubicBezTo>
                    <a:pt x="882" y="1794"/>
                    <a:pt x="761" y="1946"/>
                    <a:pt x="730" y="2037"/>
                  </a:cubicBezTo>
                  <a:cubicBezTo>
                    <a:pt x="670" y="2159"/>
                    <a:pt x="639" y="2311"/>
                    <a:pt x="639" y="2463"/>
                  </a:cubicBezTo>
                  <a:lnTo>
                    <a:pt x="639" y="2858"/>
                  </a:lnTo>
                  <a:lnTo>
                    <a:pt x="1126" y="2858"/>
                  </a:lnTo>
                  <a:lnTo>
                    <a:pt x="1126" y="2554"/>
                  </a:lnTo>
                  <a:cubicBezTo>
                    <a:pt x="1126" y="2463"/>
                    <a:pt x="1156" y="2402"/>
                    <a:pt x="1156" y="2341"/>
                  </a:cubicBezTo>
                  <a:cubicBezTo>
                    <a:pt x="1156" y="2280"/>
                    <a:pt x="1156" y="2250"/>
                    <a:pt x="1156" y="2220"/>
                  </a:cubicBezTo>
                  <a:cubicBezTo>
                    <a:pt x="1186" y="2159"/>
                    <a:pt x="1217" y="2129"/>
                    <a:pt x="1247" y="2068"/>
                  </a:cubicBezTo>
                  <a:cubicBezTo>
                    <a:pt x="1278" y="2037"/>
                    <a:pt x="1338" y="1977"/>
                    <a:pt x="1399" y="1885"/>
                  </a:cubicBezTo>
                  <a:lnTo>
                    <a:pt x="1642" y="1673"/>
                  </a:lnTo>
                  <a:cubicBezTo>
                    <a:pt x="1794" y="1521"/>
                    <a:pt x="1885" y="1399"/>
                    <a:pt x="1946" y="1277"/>
                  </a:cubicBezTo>
                  <a:cubicBezTo>
                    <a:pt x="2007" y="1156"/>
                    <a:pt x="2037" y="1034"/>
                    <a:pt x="2037" y="913"/>
                  </a:cubicBezTo>
                  <a:cubicBezTo>
                    <a:pt x="2037" y="639"/>
                    <a:pt x="1946" y="426"/>
                    <a:pt x="1764" y="244"/>
                  </a:cubicBezTo>
                  <a:cubicBezTo>
                    <a:pt x="1582" y="92"/>
                    <a:pt x="1308" y="1"/>
                    <a:pt x="1004" y="1"/>
                  </a:cubicBezTo>
                  <a:close/>
                  <a:moveTo>
                    <a:pt x="639" y="3223"/>
                  </a:moveTo>
                  <a:lnTo>
                    <a:pt x="639" y="3891"/>
                  </a:lnTo>
                  <a:lnTo>
                    <a:pt x="1156" y="3891"/>
                  </a:lnTo>
                  <a:lnTo>
                    <a:pt x="1156"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9"/>
            <p:cNvSpPr/>
            <p:nvPr/>
          </p:nvSpPr>
          <p:spPr>
            <a:xfrm>
              <a:off x="1054071" y="4329021"/>
              <a:ext cx="119462" cy="132751"/>
            </a:xfrm>
            <a:custGeom>
              <a:rect b="b" l="l" r="r" t="t"/>
              <a:pathLst>
                <a:path extrusionOk="0" h="2737" w="2463">
                  <a:moveTo>
                    <a:pt x="1247" y="274"/>
                  </a:moveTo>
                  <a:cubicBezTo>
                    <a:pt x="1520" y="274"/>
                    <a:pt x="1703" y="365"/>
                    <a:pt x="1855" y="578"/>
                  </a:cubicBezTo>
                  <a:cubicBezTo>
                    <a:pt x="2007" y="760"/>
                    <a:pt x="2098" y="1034"/>
                    <a:pt x="2098" y="1368"/>
                  </a:cubicBezTo>
                  <a:cubicBezTo>
                    <a:pt x="2098" y="1703"/>
                    <a:pt x="2007" y="1976"/>
                    <a:pt x="1855" y="2159"/>
                  </a:cubicBezTo>
                  <a:cubicBezTo>
                    <a:pt x="1703" y="2341"/>
                    <a:pt x="1520" y="2463"/>
                    <a:pt x="1247" y="2463"/>
                  </a:cubicBezTo>
                  <a:cubicBezTo>
                    <a:pt x="973" y="2463"/>
                    <a:pt x="791" y="2341"/>
                    <a:pt x="609" y="2159"/>
                  </a:cubicBezTo>
                  <a:cubicBezTo>
                    <a:pt x="457" y="1976"/>
                    <a:pt x="396" y="1703"/>
                    <a:pt x="396" y="1368"/>
                  </a:cubicBezTo>
                  <a:cubicBezTo>
                    <a:pt x="396" y="1034"/>
                    <a:pt x="457" y="760"/>
                    <a:pt x="609" y="578"/>
                  </a:cubicBezTo>
                  <a:cubicBezTo>
                    <a:pt x="791" y="365"/>
                    <a:pt x="973" y="274"/>
                    <a:pt x="1247" y="274"/>
                  </a:cubicBezTo>
                  <a:close/>
                  <a:moveTo>
                    <a:pt x="1247" y="0"/>
                  </a:moveTo>
                  <a:cubicBezTo>
                    <a:pt x="882" y="0"/>
                    <a:pt x="578" y="122"/>
                    <a:pt x="335" y="365"/>
                  </a:cubicBezTo>
                  <a:cubicBezTo>
                    <a:pt x="122" y="608"/>
                    <a:pt x="1" y="943"/>
                    <a:pt x="1" y="1368"/>
                  </a:cubicBezTo>
                  <a:cubicBezTo>
                    <a:pt x="1" y="1794"/>
                    <a:pt x="122" y="2128"/>
                    <a:pt x="335" y="2371"/>
                  </a:cubicBezTo>
                  <a:cubicBezTo>
                    <a:pt x="578" y="2614"/>
                    <a:pt x="882" y="2736"/>
                    <a:pt x="1247" y="2736"/>
                  </a:cubicBezTo>
                  <a:cubicBezTo>
                    <a:pt x="1612" y="2736"/>
                    <a:pt x="1916" y="2614"/>
                    <a:pt x="2128" y="2371"/>
                  </a:cubicBezTo>
                  <a:cubicBezTo>
                    <a:pt x="2371" y="2128"/>
                    <a:pt x="2463" y="1794"/>
                    <a:pt x="2463" y="1368"/>
                  </a:cubicBezTo>
                  <a:cubicBezTo>
                    <a:pt x="2463" y="943"/>
                    <a:pt x="2371" y="608"/>
                    <a:pt x="2128" y="365"/>
                  </a:cubicBezTo>
                  <a:cubicBezTo>
                    <a:pt x="1916" y="122"/>
                    <a:pt x="1612" y="0"/>
                    <a:pt x="1247"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9"/>
            <p:cNvSpPr/>
            <p:nvPr/>
          </p:nvSpPr>
          <p:spPr>
            <a:xfrm>
              <a:off x="1201521" y="4330476"/>
              <a:ext cx="101758" cy="129793"/>
            </a:xfrm>
            <a:custGeom>
              <a:rect b="b" l="l" r="r" t="t"/>
              <a:pathLst>
                <a:path extrusionOk="0" h="2676" w="2098">
                  <a:moveTo>
                    <a:pt x="0" y="1"/>
                  </a:moveTo>
                  <a:lnTo>
                    <a:pt x="0" y="2676"/>
                  </a:lnTo>
                  <a:lnTo>
                    <a:pt x="365" y="2676"/>
                  </a:lnTo>
                  <a:lnTo>
                    <a:pt x="365" y="1399"/>
                  </a:lnTo>
                  <a:lnTo>
                    <a:pt x="1642" y="2676"/>
                  </a:lnTo>
                  <a:lnTo>
                    <a:pt x="2097" y="2676"/>
                  </a:lnTo>
                  <a:lnTo>
                    <a:pt x="699" y="1247"/>
                  </a:lnTo>
                  <a:lnTo>
                    <a:pt x="2006" y="1"/>
                  </a:lnTo>
                  <a:lnTo>
                    <a:pt x="1550" y="1"/>
                  </a:lnTo>
                  <a:lnTo>
                    <a:pt x="365" y="1126"/>
                  </a:lnTo>
                  <a:lnTo>
                    <a:pt x="365"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39"/>
            <p:cNvSpPr/>
            <p:nvPr/>
          </p:nvSpPr>
          <p:spPr>
            <a:xfrm>
              <a:off x="408350" y="3504911"/>
              <a:ext cx="1624688" cy="1260531"/>
            </a:xfrm>
            <a:custGeom>
              <a:rect b="b" l="l" r="r" t="t"/>
              <a:pathLst>
                <a:path extrusionOk="0" h="25989" w="33497">
                  <a:moveTo>
                    <a:pt x="0" y="0"/>
                  </a:moveTo>
                  <a:lnTo>
                    <a:pt x="0" y="25989"/>
                  </a:lnTo>
                  <a:lnTo>
                    <a:pt x="33496" y="25989"/>
                  </a:lnTo>
                  <a:lnTo>
                    <a:pt x="33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39"/>
            <p:cNvSpPr/>
            <p:nvPr/>
          </p:nvSpPr>
          <p:spPr>
            <a:xfrm>
              <a:off x="424550" y="3524069"/>
              <a:ext cx="1589330" cy="1222214"/>
            </a:xfrm>
            <a:custGeom>
              <a:rect b="b" l="l" r="r" t="t"/>
              <a:pathLst>
                <a:path extrusionOk="0" h="25199" w="32768">
                  <a:moveTo>
                    <a:pt x="1" y="0"/>
                  </a:moveTo>
                  <a:lnTo>
                    <a:pt x="1" y="25198"/>
                  </a:lnTo>
                  <a:lnTo>
                    <a:pt x="32767" y="25198"/>
                  </a:lnTo>
                  <a:lnTo>
                    <a:pt x="327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9"/>
            <p:cNvSpPr/>
            <p:nvPr/>
          </p:nvSpPr>
          <p:spPr>
            <a:xfrm>
              <a:off x="427508" y="3524069"/>
              <a:ext cx="1587826" cy="128289"/>
            </a:xfrm>
            <a:custGeom>
              <a:rect b="b" l="l" r="r" t="t"/>
              <a:pathLst>
                <a:path extrusionOk="0" h="2645" w="32737">
                  <a:moveTo>
                    <a:pt x="0" y="0"/>
                  </a:moveTo>
                  <a:lnTo>
                    <a:pt x="0" y="2645"/>
                  </a:lnTo>
                  <a:lnTo>
                    <a:pt x="32737" y="2645"/>
                  </a:lnTo>
                  <a:lnTo>
                    <a:pt x="32737" y="0"/>
                  </a:lnTo>
                  <a:close/>
                </a:path>
              </a:pathLst>
            </a:custGeom>
            <a:solidFill>
              <a:srgbClr val="4375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9"/>
            <p:cNvSpPr/>
            <p:nvPr/>
          </p:nvSpPr>
          <p:spPr>
            <a:xfrm>
              <a:off x="1903264" y="3540269"/>
              <a:ext cx="92931" cy="94434"/>
            </a:xfrm>
            <a:custGeom>
              <a:rect b="b" l="l" r="r" t="t"/>
              <a:pathLst>
                <a:path extrusionOk="0" h="1947" w="1916">
                  <a:moveTo>
                    <a:pt x="1" y="1"/>
                  </a:moveTo>
                  <a:lnTo>
                    <a:pt x="1"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39"/>
            <p:cNvSpPr/>
            <p:nvPr/>
          </p:nvSpPr>
          <p:spPr>
            <a:xfrm>
              <a:off x="1915050" y="3555014"/>
              <a:ext cx="69359" cy="67855"/>
            </a:xfrm>
            <a:custGeom>
              <a:rect b="b" l="l" r="r" t="t"/>
              <a:pathLst>
                <a:path extrusionOk="0" fill="none" h="1399" w="1430">
                  <a:moveTo>
                    <a:pt x="1" y="1399"/>
                  </a:moveTo>
                  <a:lnTo>
                    <a:pt x="1429"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39"/>
            <p:cNvSpPr/>
            <p:nvPr/>
          </p:nvSpPr>
          <p:spPr>
            <a:xfrm>
              <a:off x="1915050" y="3555014"/>
              <a:ext cx="69359" cy="67855"/>
            </a:xfrm>
            <a:custGeom>
              <a:rect b="b" l="l" r="r" t="t"/>
              <a:pathLst>
                <a:path extrusionOk="0" fill="none" h="1399" w="1430">
                  <a:moveTo>
                    <a:pt x="1" y="1"/>
                  </a:moveTo>
                  <a:lnTo>
                    <a:pt x="1429" y="1399"/>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9"/>
            <p:cNvSpPr/>
            <p:nvPr/>
          </p:nvSpPr>
          <p:spPr>
            <a:xfrm>
              <a:off x="1777932" y="3540269"/>
              <a:ext cx="92931" cy="94434"/>
            </a:xfrm>
            <a:custGeom>
              <a:rect b="b" l="l" r="r" t="t"/>
              <a:pathLst>
                <a:path extrusionOk="0" h="1947" w="1916">
                  <a:moveTo>
                    <a:pt x="1" y="1"/>
                  </a:moveTo>
                  <a:lnTo>
                    <a:pt x="1" y="1946"/>
                  </a:lnTo>
                  <a:lnTo>
                    <a:pt x="1916" y="194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9"/>
            <p:cNvSpPr/>
            <p:nvPr/>
          </p:nvSpPr>
          <p:spPr>
            <a:xfrm>
              <a:off x="1795635" y="3560932"/>
              <a:ext cx="57572" cy="56069"/>
            </a:xfrm>
            <a:custGeom>
              <a:rect b="b" l="l" r="r" t="t"/>
              <a:pathLst>
                <a:path extrusionOk="0" fill="none" h="1156" w="1187">
                  <a:moveTo>
                    <a:pt x="1" y="0"/>
                  </a:moveTo>
                  <a:lnTo>
                    <a:pt x="1186" y="0"/>
                  </a:lnTo>
                  <a:lnTo>
                    <a:pt x="1186" y="1155"/>
                  </a:lnTo>
                  <a:lnTo>
                    <a:pt x="1" y="1155"/>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39"/>
            <p:cNvSpPr/>
            <p:nvPr/>
          </p:nvSpPr>
          <p:spPr>
            <a:xfrm>
              <a:off x="1795635" y="3575676"/>
              <a:ext cx="57572" cy="49"/>
            </a:xfrm>
            <a:custGeom>
              <a:rect b="b" l="l" r="r" t="t"/>
              <a:pathLst>
                <a:path extrusionOk="0" fill="none" h="1" w="1187">
                  <a:moveTo>
                    <a:pt x="1" y="0"/>
                  </a:moveTo>
                  <a:lnTo>
                    <a:pt x="1186"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39"/>
            <p:cNvSpPr/>
            <p:nvPr/>
          </p:nvSpPr>
          <p:spPr>
            <a:xfrm>
              <a:off x="1652648" y="3540269"/>
              <a:ext cx="92931" cy="94434"/>
            </a:xfrm>
            <a:custGeom>
              <a:rect b="b" l="l" r="r" t="t"/>
              <a:pathLst>
                <a:path extrusionOk="0" h="1947" w="1916">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9"/>
            <p:cNvSpPr/>
            <p:nvPr/>
          </p:nvSpPr>
          <p:spPr>
            <a:xfrm>
              <a:off x="1668848" y="3618407"/>
              <a:ext cx="61986" cy="49"/>
            </a:xfrm>
            <a:custGeom>
              <a:rect b="b" l="l" r="r" t="t"/>
              <a:pathLst>
                <a:path extrusionOk="0" fill="none" h="1" w="1278">
                  <a:moveTo>
                    <a:pt x="1" y="1"/>
                  </a:moveTo>
                  <a:lnTo>
                    <a:pt x="1277"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9"/>
            <p:cNvSpPr/>
            <p:nvPr/>
          </p:nvSpPr>
          <p:spPr>
            <a:xfrm>
              <a:off x="793125" y="4365883"/>
              <a:ext cx="855148" cy="241833"/>
            </a:xfrm>
            <a:custGeom>
              <a:rect b="b" l="l" r="r" t="t"/>
              <a:pathLst>
                <a:path extrusionOk="0" fill="none" h="4986" w="17631">
                  <a:moveTo>
                    <a:pt x="1" y="0"/>
                  </a:moveTo>
                  <a:lnTo>
                    <a:pt x="17630" y="0"/>
                  </a:lnTo>
                  <a:lnTo>
                    <a:pt x="17630" y="4985"/>
                  </a:lnTo>
                  <a:lnTo>
                    <a:pt x="1" y="4985"/>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39"/>
            <p:cNvSpPr/>
            <p:nvPr/>
          </p:nvSpPr>
          <p:spPr>
            <a:xfrm>
              <a:off x="810828" y="4382083"/>
              <a:ext cx="819741" cy="209385"/>
            </a:xfrm>
            <a:custGeom>
              <a:rect b="b" l="l" r="r" t="t"/>
              <a:pathLst>
                <a:path extrusionOk="0" fill="none" h="4317" w="16901">
                  <a:moveTo>
                    <a:pt x="16900" y="1"/>
                  </a:moveTo>
                  <a:lnTo>
                    <a:pt x="16900" y="4317"/>
                  </a:lnTo>
                  <a:lnTo>
                    <a:pt x="0" y="4317"/>
                  </a:lnTo>
                  <a:lnTo>
                    <a:pt x="0" y="1"/>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39"/>
            <p:cNvSpPr/>
            <p:nvPr/>
          </p:nvSpPr>
          <p:spPr>
            <a:xfrm>
              <a:off x="703200" y="3783559"/>
              <a:ext cx="169565" cy="184310"/>
            </a:xfrm>
            <a:custGeom>
              <a:rect b="b" l="l" r="r" t="t"/>
              <a:pathLst>
                <a:path extrusionOk="0" h="3800" w="3496">
                  <a:moveTo>
                    <a:pt x="1733" y="517"/>
                  </a:moveTo>
                  <a:lnTo>
                    <a:pt x="2432" y="2401"/>
                  </a:lnTo>
                  <a:lnTo>
                    <a:pt x="1034" y="2401"/>
                  </a:lnTo>
                  <a:lnTo>
                    <a:pt x="1733" y="517"/>
                  </a:lnTo>
                  <a:close/>
                  <a:moveTo>
                    <a:pt x="1459" y="0"/>
                  </a:moveTo>
                  <a:lnTo>
                    <a:pt x="0" y="3800"/>
                  </a:lnTo>
                  <a:lnTo>
                    <a:pt x="548" y="3800"/>
                  </a:lnTo>
                  <a:lnTo>
                    <a:pt x="882" y="2827"/>
                  </a:lnTo>
                  <a:lnTo>
                    <a:pt x="2614" y="2827"/>
                  </a:lnTo>
                  <a:lnTo>
                    <a:pt x="2949" y="3800"/>
                  </a:lnTo>
                  <a:lnTo>
                    <a:pt x="3496" y="380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9"/>
            <p:cNvSpPr/>
            <p:nvPr/>
          </p:nvSpPr>
          <p:spPr>
            <a:xfrm>
              <a:off x="899298" y="3783559"/>
              <a:ext cx="144489" cy="184310"/>
            </a:xfrm>
            <a:custGeom>
              <a:rect b="b" l="l" r="r" t="t"/>
              <a:pathLst>
                <a:path extrusionOk="0" h="3800" w="2979">
                  <a:moveTo>
                    <a:pt x="1155" y="426"/>
                  </a:moveTo>
                  <a:cubicBezTo>
                    <a:pt x="1429" y="426"/>
                    <a:pt x="1611" y="486"/>
                    <a:pt x="1733" y="578"/>
                  </a:cubicBezTo>
                  <a:cubicBezTo>
                    <a:pt x="1854" y="699"/>
                    <a:pt x="1915" y="882"/>
                    <a:pt x="1915" y="1094"/>
                  </a:cubicBezTo>
                  <a:cubicBezTo>
                    <a:pt x="1915" y="1307"/>
                    <a:pt x="1854" y="1489"/>
                    <a:pt x="1733" y="1611"/>
                  </a:cubicBezTo>
                  <a:cubicBezTo>
                    <a:pt x="1611" y="1702"/>
                    <a:pt x="1429" y="1763"/>
                    <a:pt x="1155" y="1763"/>
                  </a:cubicBezTo>
                  <a:lnTo>
                    <a:pt x="517" y="1763"/>
                  </a:lnTo>
                  <a:lnTo>
                    <a:pt x="517" y="426"/>
                  </a:lnTo>
                  <a:close/>
                  <a:moveTo>
                    <a:pt x="0" y="0"/>
                  </a:moveTo>
                  <a:lnTo>
                    <a:pt x="0" y="3800"/>
                  </a:lnTo>
                  <a:lnTo>
                    <a:pt x="517" y="3800"/>
                  </a:lnTo>
                  <a:lnTo>
                    <a:pt x="517" y="2189"/>
                  </a:lnTo>
                  <a:lnTo>
                    <a:pt x="1094" y="2189"/>
                  </a:lnTo>
                  <a:cubicBezTo>
                    <a:pt x="1277" y="2189"/>
                    <a:pt x="1459" y="2249"/>
                    <a:pt x="1550" y="2310"/>
                  </a:cubicBezTo>
                  <a:cubicBezTo>
                    <a:pt x="1672" y="2401"/>
                    <a:pt x="1793" y="2584"/>
                    <a:pt x="1945" y="2827"/>
                  </a:cubicBezTo>
                  <a:lnTo>
                    <a:pt x="2432" y="3800"/>
                  </a:lnTo>
                  <a:lnTo>
                    <a:pt x="2979" y="3800"/>
                  </a:lnTo>
                  <a:lnTo>
                    <a:pt x="2462" y="2766"/>
                  </a:lnTo>
                  <a:cubicBezTo>
                    <a:pt x="2341" y="2553"/>
                    <a:pt x="2249" y="2371"/>
                    <a:pt x="2128" y="2249"/>
                  </a:cubicBezTo>
                  <a:cubicBezTo>
                    <a:pt x="2037" y="2128"/>
                    <a:pt x="1915" y="2067"/>
                    <a:pt x="1824" y="2006"/>
                  </a:cubicBezTo>
                  <a:cubicBezTo>
                    <a:pt x="2037" y="1945"/>
                    <a:pt x="2189" y="1854"/>
                    <a:pt x="2310" y="1702"/>
                  </a:cubicBezTo>
                  <a:cubicBezTo>
                    <a:pt x="2401" y="1520"/>
                    <a:pt x="2462" y="1338"/>
                    <a:pt x="2462" y="1094"/>
                  </a:cubicBezTo>
                  <a:cubicBezTo>
                    <a:pt x="2462" y="730"/>
                    <a:pt x="2371" y="456"/>
                    <a:pt x="2158" y="274"/>
                  </a:cubicBezTo>
                  <a:cubicBezTo>
                    <a:pt x="1915" y="91"/>
                    <a:pt x="1611" y="0"/>
                    <a:pt x="1155"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9"/>
            <p:cNvSpPr/>
            <p:nvPr/>
          </p:nvSpPr>
          <p:spPr>
            <a:xfrm>
              <a:off x="1076189" y="3783559"/>
              <a:ext cx="118007" cy="184310"/>
            </a:xfrm>
            <a:custGeom>
              <a:rect b="b" l="l" r="r" t="t"/>
              <a:pathLst>
                <a:path extrusionOk="0" h="3800" w="2433">
                  <a:moveTo>
                    <a:pt x="1" y="0"/>
                  </a:moveTo>
                  <a:lnTo>
                    <a:pt x="1" y="3800"/>
                  </a:lnTo>
                  <a:lnTo>
                    <a:pt x="2432" y="3800"/>
                  </a:lnTo>
                  <a:lnTo>
                    <a:pt x="2432" y="3374"/>
                  </a:lnTo>
                  <a:lnTo>
                    <a:pt x="517" y="3374"/>
                  </a:lnTo>
                  <a:lnTo>
                    <a:pt x="517" y="2006"/>
                  </a:lnTo>
                  <a:lnTo>
                    <a:pt x="2311" y="2006"/>
                  </a:lnTo>
                  <a:lnTo>
                    <a:pt x="2311" y="1550"/>
                  </a:lnTo>
                  <a:lnTo>
                    <a:pt x="517" y="1550"/>
                  </a:lnTo>
                  <a:lnTo>
                    <a:pt x="517" y="426"/>
                  </a:lnTo>
                  <a:lnTo>
                    <a:pt x="2402" y="42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39"/>
            <p:cNvSpPr/>
            <p:nvPr/>
          </p:nvSpPr>
          <p:spPr>
            <a:xfrm>
              <a:off x="1291446" y="3783559"/>
              <a:ext cx="154820" cy="184310"/>
            </a:xfrm>
            <a:custGeom>
              <a:rect b="b" l="l" r="r" t="t"/>
              <a:pathLst>
                <a:path extrusionOk="0" h="3800" w="3192">
                  <a:moveTo>
                    <a:pt x="0" y="0"/>
                  </a:moveTo>
                  <a:lnTo>
                    <a:pt x="1338" y="2006"/>
                  </a:lnTo>
                  <a:lnTo>
                    <a:pt x="1338" y="3800"/>
                  </a:lnTo>
                  <a:lnTo>
                    <a:pt x="1854" y="3800"/>
                  </a:lnTo>
                  <a:lnTo>
                    <a:pt x="1854" y="2006"/>
                  </a:lnTo>
                  <a:lnTo>
                    <a:pt x="3192" y="0"/>
                  </a:lnTo>
                  <a:lnTo>
                    <a:pt x="2645" y="0"/>
                  </a:lnTo>
                  <a:lnTo>
                    <a:pt x="1611" y="1550"/>
                  </a:lnTo>
                  <a:lnTo>
                    <a:pt x="54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39"/>
            <p:cNvSpPr/>
            <p:nvPr/>
          </p:nvSpPr>
          <p:spPr>
            <a:xfrm>
              <a:off x="1446219" y="3780600"/>
              <a:ext cx="171068" cy="191682"/>
            </a:xfrm>
            <a:custGeom>
              <a:rect b="b" l="l" r="r" t="t"/>
              <a:pathLst>
                <a:path extrusionOk="0" h="3952" w="3527">
                  <a:moveTo>
                    <a:pt x="1794" y="395"/>
                  </a:moveTo>
                  <a:cubicBezTo>
                    <a:pt x="2159" y="395"/>
                    <a:pt x="2463" y="547"/>
                    <a:pt x="2676" y="821"/>
                  </a:cubicBezTo>
                  <a:cubicBezTo>
                    <a:pt x="2888" y="1095"/>
                    <a:pt x="3010" y="1490"/>
                    <a:pt x="3010" y="1976"/>
                  </a:cubicBezTo>
                  <a:cubicBezTo>
                    <a:pt x="3010" y="2432"/>
                    <a:pt x="2888" y="2827"/>
                    <a:pt x="2676" y="3101"/>
                  </a:cubicBezTo>
                  <a:cubicBezTo>
                    <a:pt x="2463" y="3374"/>
                    <a:pt x="2159" y="3526"/>
                    <a:pt x="1794" y="3526"/>
                  </a:cubicBezTo>
                  <a:cubicBezTo>
                    <a:pt x="1399" y="3526"/>
                    <a:pt x="1095" y="3374"/>
                    <a:pt x="882" y="3101"/>
                  </a:cubicBezTo>
                  <a:cubicBezTo>
                    <a:pt x="670" y="2827"/>
                    <a:pt x="548" y="2432"/>
                    <a:pt x="548" y="1976"/>
                  </a:cubicBezTo>
                  <a:cubicBezTo>
                    <a:pt x="548" y="1490"/>
                    <a:pt x="670" y="1095"/>
                    <a:pt x="882" y="821"/>
                  </a:cubicBezTo>
                  <a:cubicBezTo>
                    <a:pt x="1095" y="547"/>
                    <a:pt x="1399" y="395"/>
                    <a:pt x="1794" y="395"/>
                  </a:cubicBezTo>
                  <a:close/>
                  <a:moveTo>
                    <a:pt x="1794" y="0"/>
                  </a:moveTo>
                  <a:cubicBezTo>
                    <a:pt x="1247" y="0"/>
                    <a:pt x="822" y="183"/>
                    <a:pt x="487" y="517"/>
                  </a:cubicBezTo>
                  <a:cubicBezTo>
                    <a:pt x="183" y="882"/>
                    <a:pt x="1" y="1368"/>
                    <a:pt x="1" y="1976"/>
                  </a:cubicBezTo>
                  <a:cubicBezTo>
                    <a:pt x="1" y="2584"/>
                    <a:pt x="183" y="3040"/>
                    <a:pt x="487" y="3405"/>
                  </a:cubicBezTo>
                  <a:cubicBezTo>
                    <a:pt x="822" y="3769"/>
                    <a:pt x="1247" y="3952"/>
                    <a:pt x="1794" y="3952"/>
                  </a:cubicBezTo>
                  <a:cubicBezTo>
                    <a:pt x="2311" y="3952"/>
                    <a:pt x="2736" y="3769"/>
                    <a:pt x="3071" y="3405"/>
                  </a:cubicBezTo>
                  <a:cubicBezTo>
                    <a:pt x="3375" y="3040"/>
                    <a:pt x="3527" y="2554"/>
                    <a:pt x="3527" y="1976"/>
                  </a:cubicBezTo>
                  <a:cubicBezTo>
                    <a:pt x="3527" y="1368"/>
                    <a:pt x="3375" y="882"/>
                    <a:pt x="3071" y="517"/>
                  </a:cubicBezTo>
                  <a:cubicBezTo>
                    <a:pt x="2736" y="183"/>
                    <a:pt x="2311" y="0"/>
                    <a:pt x="1794"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39"/>
            <p:cNvSpPr/>
            <p:nvPr/>
          </p:nvSpPr>
          <p:spPr>
            <a:xfrm>
              <a:off x="1654103" y="3783559"/>
              <a:ext cx="141579" cy="188723"/>
            </a:xfrm>
            <a:custGeom>
              <a:rect b="b" l="l" r="r" t="t"/>
              <a:pathLst>
                <a:path extrusionOk="0" h="3891" w="2919">
                  <a:moveTo>
                    <a:pt x="1" y="0"/>
                  </a:moveTo>
                  <a:lnTo>
                    <a:pt x="1" y="2371"/>
                  </a:lnTo>
                  <a:cubicBezTo>
                    <a:pt x="1" y="2888"/>
                    <a:pt x="122" y="3252"/>
                    <a:pt x="365" y="3496"/>
                  </a:cubicBezTo>
                  <a:cubicBezTo>
                    <a:pt x="609" y="3769"/>
                    <a:pt x="973" y="3891"/>
                    <a:pt x="1460" y="3891"/>
                  </a:cubicBezTo>
                  <a:cubicBezTo>
                    <a:pt x="1946" y="3891"/>
                    <a:pt x="2311" y="3769"/>
                    <a:pt x="2554" y="3496"/>
                  </a:cubicBezTo>
                  <a:cubicBezTo>
                    <a:pt x="2797" y="3252"/>
                    <a:pt x="2919" y="2888"/>
                    <a:pt x="2919" y="2371"/>
                  </a:cubicBezTo>
                  <a:lnTo>
                    <a:pt x="2919" y="0"/>
                  </a:lnTo>
                  <a:lnTo>
                    <a:pt x="2402" y="0"/>
                  </a:lnTo>
                  <a:lnTo>
                    <a:pt x="2402" y="2310"/>
                  </a:lnTo>
                  <a:cubicBezTo>
                    <a:pt x="2402" y="2705"/>
                    <a:pt x="2341" y="3009"/>
                    <a:pt x="2189" y="3192"/>
                  </a:cubicBezTo>
                  <a:cubicBezTo>
                    <a:pt x="2037" y="3374"/>
                    <a:pt x="1794" y="3465"/>
                    <a:pt x="1460" y="3465"/>
                  </a:cubicBezTo>
                  <a:cubicBezTo>
                    <a:pt x="1125" y="3465"/>
                    <a:pt x="882" y="3374"/>
                    <a:pt x="730" y="3192"/>
                  </a:cubicBezTo>
                  <a:cubicBezTo>
                    <a:pt x="609" y="3009"/>
                    <a:pt x="517" y="2705"/>
                    <a:pt x="517" y="2310"/>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9"/>
            <p:cNvSpPr/>
            <p:nvPr/>
          </p:nvSpPr>
          <p:spPr>
            <a:xfrm>
              <a:off x="791670" y="4019428"/>
              <a:ext cx="144489" cy="184310"/>
            </a:xfrm>
            <a:custGeom>
              <a:rect b="b" l="l" r="r" t="t"/>
              <a:pathLst>
                <a:path extrusionOk="0" h="3800" w="2979">
                  <a:moveTo>
                    <a:pt x="1186" y="426"/>
                  </a:moveTo>
                  <a:cubicBezTo>
                    <a:pt x="1429" y="426"/>
                    <a:pt x="1611" y="487"/>
                    <a:pt x="1733" y="578"/>
                  </a:cubicBezTo>
                  <a:cubicBezTo>
                    <a:pt x="1854" y="699"/>
                    <a:pt x="1945" y="882"/>
                    <a:pt x="1945" y="1095"/>
                  </a:cubicBezTo>
                  <a:cubicBezTo>
                    <a:pt x="1945" y="1307"/>
                    <a:pt x="1854" y="1490"/>
                    <a:pt x="1733" y="1611"/>
                  </a:cubicBezTo>
                  <a:cubicBezTo>
                    <a:pt x="1611" y="1703"/>
                    <a:pt x="1429" y="1763"/>
                    <a:pt x="1186" y="1763"/>
                  </a:cubicBezTo>
                  <a:lnTo>
                    <a:pt x="517" y="1763"/>
                  </a:lnTo>
                  <a:lnTo>
                    <a:pt x="517" y="426"/>
                  </a:lnTo>
                  <a:close/>
                  <a:moveTo>
                    <a:pt x="0" y="0"/>
                  </a:moveTo>
                  <a:lnTo>
                    <a:pt x="0" y="3800"/>
                  </a:lnTo>
                  <a:lnTo>
                    <a:pt x="517" y="3800"/>
                  </a:lnTo>
                  <a:lnTo>
                    <a:pt x="517" y="2189"/>
                  </a:lnTo>
                  <a:lnTo>
                    <a:pt x="1094" y="2189"/>
                  </a:lnTo>
                  <a:cubicBezTo>
                    <a:pt x="1307" y="2189"/>
                    <a:pt x="1459" y="2250"/>
                    <a:pt x="1581" y="2310"/>
                  </a:cubicBezTo>
                  <a:cubicBezTo>
                    <a:pt x="1702" y="2402"/>
                    <a:pt x="1824" y="2584"/>
                    <a:pt x="1945" y="2827"/>
                  </a:cubicBezTo>
                  <a:lnTo>
                    <a:pt x="2432" y="3800"/>
                  </a:lnTo>
                  <a:lnTo>
                    <a:pt x="2979" y="3800"/>
                  </a:lnTo>
                  <a:lnTo>
                    <a:pt x="2462" y="2766"/>
                  </a:lnTo>
                  <a:cubicBezTo>
                    <a:pt x="2341" y="2554"/>
                    <a:pt x="2249" y="2371"/>
                    <a:pt x="2158" y="2250"/>
                  </a:cubicBezTo>
                  <a:cubicBezTo>
                    <a:pt x="2037" y="2128"/>
                    <a:pt x="1945" y="2067"/>
                    <a:pt x="1824" y="2007"/>
                  </a:cubicBezTo>
                  <a:cubicBezTo>
                    <a:pt x="2037" y="1946"/>
                    <a:pt x="2189" y="1855"/>
                    <a:pt x="2310" y="1703"/>
                  </a:cubicBezTo>
                  <a:cubicBezTo>
                    <a:pt x="2432" y="1520"/>
                    <a:pt x="2462" y="1338"/>
                    <a:pt x="2462" y="1095"/>
                  </a:cubicBezTo>
                  <a:cubicBezTo>
                    <a:pt x="2462" y="730"/>
                    <a:pt x="2371" y="456"/>
                    <a:pt x="2158" y="274"/>
                  </a:cubicBezTo>
                  <a:cubicBezTo>
                    <a:pt x="1945" y="92"/>
                    <a:pt x="1611" y="0"/>
                    <a:pt x="118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9"/>
            <p:cNvSpPr/>
            <p:nvPr/>
          </p:nvSpPr>
          <p:spPr>
            <a:xfrm>
              <a:off x="968561" y="4019428"/>
              <a:ext cx="119462" cy="184310"/>
            </a:xfrm>
            <a:custGeom>
              <a:rect b="b" l="l" r="r" t="t"/>
              <a:pathLst>
                <a:path extrusionOk="0" h="3800" w="2463">
                  <a:moveTo>
                    <a:pt x="1" y="0"/>
                  </a:moveTo>
                  <a:lnTo>
                    <a:pt x="1" y="3800"/>
                  </a:lnTo>
                  <a:lnTo>
                    <a:pt x="2463" y="3800"/>
                  </a:lnTo>
                  <a:lnTo>
                    <a:pt x="2463" y="3374"/>
                  </a:lnTo>
                  <a:lnTo>
                    <a:pt x="517" y="3374"/>
                  </a:lnTo>
                  <a:lnTo>
                    <a:pt x="517" y="2007"/>
                  </a:lnTo>
                  <a:lnTo>
                    <a:pt x="2341" y="2007"/>
                  </a:lnTo>
                  <a:lnTo>
                    <a:pt x="2341" y="1551"/>
                  </a:lnTo>
                  <a:lnTo>
                    <a:pt x="517" y="1551"/>
                  </a:lnTo>
                  <a:lnTo>
                    <a:pt x="517" y="426"/>
                  </a:lnTo>
                  <a:lnTo>
                    <a:pt x="2402" y="42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9"/>
            <p:cNvSpPr/>
            <p:nvPr/>
          </p:nvSpPr>
          <p:spPr>
            <a:xfrm>
              <a:off x="1105679" y="4019428"/>
              <a:ext cx="169565" cy="184310"/>
            </a:xfrm>
            <a:custGeom>
              <a:rect b="b" l="l" r="r" t="t"/>
              <a:pathLst>
                <a:path extrusionOk="0" h="3800" w="3496">
                  <a:moveTo>
                    <a:pt x="1763" y="517"/>
                  </a:moveTo>
                  <a:lnTo>
                    <a:pt x="2463" y="2402"/>
                  </a:lnTo>
                  <a:lnTo>
                    <a:pt x="1064" y="2402"/>
                  </a:lnTo>
                  <a:lnTo>
                    <a:pt x="1763" y="517"/>
                  </a:lnTo>
                  <a:close/>
                  <a:moveTo>
                    <a:pt x="1459" y="0"/>
                  </a:moveTo>
                  <a:lnTo>
                    <a:pt x="0" y="3800"/>
                  </a:lnTo>
                  <a:lnTo>
                    <a:pt x="548" y="3800"/>
                  </a:lnTo>
                  <a:lnTo>
                    <a:pt x="882" y="2827"/>
                  </a:lnTo>
                  <a:lnTo>
                    <a:pt x="2614" y="2827"/>
                  </a:lnTo>
                  <a:lnTo>
                    <a:pt x="2949" y="3800"/>
                  </a:lnTo>
                  <a:lnTo>
                    <a:pt x="3496" y="380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39"/>
            <p:cNvSpPr/>
            <p:nvPr/>
          </p:nvSpPr>
          <p:spPr>
            <a:xfrm>
              <a:off x="1301777" y="4019428"/>
              <a:ext cx="156324" cy="184310"/>
            </a:xfrm>
            <a:custGeom>
              <a:rect b="b" l="l" r="r" t="t"/>
              <a:pathLst>
                <a:path extrusionOk="0" h="3800" w="3223">
                  <a:moveTo>
                    <a:pt x="1155" y="426"/>
                  </a:moveTo>
                  <a:cubicBezTo>
                    <a:pt x="1672" y="426"/>
                    <a:pt x="2067" y="548"/>
                    <a:pt x="2310" y="791"/>
                  </a:cubicBezTo>
                  <a:cubicBezTo>
                    <a:pt x="2553" y="1003"/>
                    <a:pt x="2675" y="1399"/>
                    <a:pt x="2675" y="1885"/>
                  </a:cubicBezTo>
                  <a:cubicBezTo>
                    <a:pt x="2675" y="2402"/>
                    <a:pt x="2553" y="2797"/>
                    <a:pt x="2310" y="3040"/>
                  </a:cubicBezTo>
                  <a:cubicBezTo>
                    <a:pt x="2067" y="3253"/>
                    <a:pt x="1672" y="3374"/>
                    <a:pt x="1155" y="3374"/>
                  </a:cubicBezTo>
                  <a:lnTo>
                    <a:pt x="517" y="3374"/>
                  </a:lnTo>
                  <a:lnTo>
                    <a:pt x="517" y="426"/>
                  </a:lnTo>
                  <a:close/>
                  <a:moveTo>
                    <a:pt x="0" y="0"/>
                  </a:moveTo>
                  <a:lnTo>
                    <a:pt x="0" y="3800"/>
                  </a:lnTo>
                  <a:lnTo>
                    <a:pt x="1064" y="3800"/>
                  </a:lnTo>
                  <a:cubicBezTo>
                    <a:pt x="1793" y="3800"/>
                    <a:pt x="2341" y="3648"/>
                    <a:pt x="2705" y="3344"/>
                  </a:cubicBezTo>
                  <a:cubicBezTo>
                    <a:pt x="3040" y="3040"/>
                    <a:pt x="3222" y="2554"/>
                    <a:pt x="3222" y="1885"/>
                  </a:cubicBezTo>
                  <a:cubicBezTo>
                    <a:pt x="3222" y="1247"/>
                    <a:pt x="3040" y="760"/>
                    <a:pt x="2705" y="456"/>
                  </a:cubicBezTo>
                  <a:cubicBezTo>
                    <a:pt x="2341" y="152"/>
                    <a:pt x="1793" y="0"/>
                    <a:pt x="1064"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39"/>
            <p:cNvSpPr/>
            <p:nvPr/>
          </p:nvSpPr>
          <p:spPr>
            <a:xfrm>
              <a:off x="1458054" y="4019428"/>
              <a:ext cx="156275" cy="184310"/>
            </a:xfrm>
            <a:custGeom>
              <a:rect b="b" l="l" r="r" t="t"/>
              <a:pathLst>
                <a:path extrusionOk="0" h="3800" w="3222">
                  <a:moveTo>
                    <a:pt x="0" y="0"/>
                  </a:moveTo>
                  <a:lnTo>
                    <a:pt x="1337" y="2007"/>
                  </a:lnTo>
                  <a:lnTo>
                    <a:pt x="1337" y="3800"/>
                  </a:lnTo>
                  <a:lnTo>
                    <a:pt x="1885" y="3800"/>
                  </a:lnTo>
                  <a:lnTo>
                    <a:pt x="1885" y="2007"/>
                  </a:lnTo>
                  <a:lnTo>
                    <a:pt x="3222" y="0"/>
                  </a:lnTo>
                  <a:lnTo>
                    <a:pt x="2675" y="0"/>
                  </a:lnTo>
                  <a:lnTo>
                    <a:pt x="1611" y="1551"/>
                  </a:lnTo>
                  <a:lnTo>
                    <a:pt x="54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39"/>
            <p:cNvSpPr/>
            <p:nvPr/>
          </p:nvSpPr>
          <p:spPr>
            <a:xfrm>
              <a:off x="1631986" y="4016469"/>
              <a:ext cx="98848" cy="187268"/>
            </a:xfrm>
            <a:custGeom>
              <a:rect b="b" l="l" r="r" t="t"/>
              <a:pathLst>
                <a:path extrusionOk="0" h="3861" w="2038">
                  <a:moveTo>
                    <a:pt x="1004" y="1"/>
                  </a:moveTo>
                  <a:cubicBezTo>
                    <a:pt x="821" y="1"/>
                    <a:pt x="639" y="1"/>
                    <a:pt x="487" y="61"/>
                  </a:cubicBezTo>
                  <a:cubicBezTo>
                    <a:pt x="305" y="122"/>
                    <a:pt x="153" y="183"/>
                    <a:pt x="1" y="274"/>
                  </a:cubicBezTo>
                  <a:lnTo>
                    <a:pt x="1" y="760"/>
                  </a:lnTo>
                  <a:cubicBezTo>
                    <a:pt x="153" y="639"/>
                    <a:pt x="305" y="548"/>
                    <a:pt x="457" y="487"/>
                  </a:cubicBezTo>
                  <a:cubicBezTo>
                    <a:pt x="639" y="426"/>
                    <a:pt x="761" y="396"/>
                    <a:pt x="913" y="396"/>
                  </a:cubicBezTo>
                  <a:cubicBezTo>
                    <a:pt x="1095" y="396"/>
                    <a:pt x="1247" y="457"/>
                    <a:pt x="1338" y="548"/>
                  </a:cubicBezTo>
                  <a:cubicBezTo>
                    <a:pt x="1460" y="639"/>
                    <a:pt x="1520" y="760"/>
                    <a:pt x="1520" y="912"/>
                  </a:cubicBezTo>
                  <a:cubicBezTo>
                    <a:pt x="1520" y="1004"/>
                    <a:pt x="1490" y="1095"/>
                    <a:pt x="1460" y="1156"/>
                  </a:cubicBezTo>
                  <a:cubicBezTo>
                    <a:pt x="1399" y="1247"/>
                    <a:pt x="1338" y="1338"/>
                    <a:pt x="1247" y="1429"/>
                  </a:cubicBezTo>
                  <a:lnTo>
                    <a:pt x="1004" y="1642"/>
                  </a:lnTo>
                  <a:cubicBezTo>
                    <a:pt x="852" y="1794"/>
                    <a:pt x="761" y="1916"/>
                    <a:pt x="700" y="2037"/>
                  </a:cubicBezTo>
                  <a:cubicBezTo>
                    <a:pt x="669" y="2128"/>
                    <a:pt x="639" y="2280"/>
                    <a:pt x="639" y="2463"/>
                  </a:cubicBezTo>
                  <a:lnTo>
                    <a:pt x="639" y="2858"/>
                  </a:lnTo>
                  <a:lnTo>
                    <a:pt x="1125" y="2858"/>
                  </a:lnTo>
                  <a:lnTo>
                    <a:pt x="1125" y="2523"/>
                  </a:lnTo>
                  <a:cubicBezTo>
                    <a:pt x="1125" y="2432"/>
                    <a:pt x="1125" y="2371"/>
                    <a:pt x="1125" y="2311"/>
                  </a:cubicBezTo>
                  <a:cubicBezTo>
                    <a:pt x="1125" y="2280"/>
                    <a:pt x="1156" y="2219"/>
                    <a:pt x="1156" y="2189"/>
                  </a:cubicBezTo>
                  <a:cubicBezTo>
                    <a:pt x="1156" y="2159"/>
                    <a:pt x="1186" y="2098"/>
                    <a:pt x="1217" y="2068"/>
                  </a:cubicBezTo>
                  <a:cubicBezTo>
                    <a:pt x="1247" y="2007"/>
                    <a:pt x="1308" y="1946"/>
                    <a:pt x="1399" y="1885"/>
                  </a:cubicBezTo>
                  <a:lnTo>
                    <a:pt x="1612" y="1642"/>
                  </a:lnTo>
                  <a:cubicBezTo>
                    <a:pt x="1764" y="1520"/>
                    <a:pt x="1885" y="1368"/>
                    <a:pt x="1946" y="1247"/>
                  </a:cubicBezTo>
                  <a:cubicBezTo>
                    <a:pt x="2007" y="1156"/>
                    <a:pt x="2037" y="1034"/>
                    <a:pt x="2037" y="882"/>
                  </a:cubicBezTo>
                  <a:cubicBezTo>
                    <a:pt x="2037" y="609"/>
                    <a:pt x="1946" y="396"/>
                    <a:pt x="1733" y="244"/>
                  </a:cubicBezTo>
                  <a:cubicBezTo>
                    <a:pt x="1551" y="61"/>
                    <a:pt x="1308" y="1"/>
                    <a:pt x="1004" y="1"/>
                  </a:cubicBezTo>
                  <a:close/>
                  <a:moveTo>
                    <a:pt x="609" y="3223"/>
                  </a:moveTo>
                  <a:lnTo>
                    <a:pt x="609" y="3861"/>
                  </a:lnTo>
                  <a:lnTo>
                    <a:pt x="1125" y="3861"/>
                  </a:lnTo>
                  <a:lnTo>
                    <a:pt x="1125"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39"/>
            <p:cNvSpPr/>
            <p:nvPr/>
          </p:nvSpPr>
          <p:spPr>
            <a:xfrm>
              <a:off x="1127796" y="4401241"/>
              <a:ext cx="119462" cy="134206"/>
            </a:xfrm>
            <a:custGeom>
              <a:rect b="b" l="l" r="r" t="t"/>
              <a:pathLst>
                <a:path extrusionOk="0" h="2767" w="2463">
                  <a:moveTo>
                    <a:pt x="1216" y="305"/>
                  </a:moveTo>
                  <a:cubicBezTo>
                    <a:pt x="1490" y="305"/>
                    <a:pt x="1703" y="396"/>
                    <a:pt x="1855" y="578"/>
                  </a:cubicBezTo>
                  <a:cubicBezTo>
                    <a:pt x="2007" y="791"/>
                    <a:pt x="2067" y="1034"/>
                    <a:pt x="2067" y="1369"/>
                  </a:cubicBezTo>
                  <a:cubicBezTo>
                    <a:pt x="2067" y="1703"/>
                    <a:pt x="2007" y="1977"/>
                    <a:pt x="1855" y="2189"/>
                  </a:cubicBezTo>
                  <a:cubicBezTo>
                    <a:pt x="1703" y="2372"/>
                    <a:pt x="1490" y="2463"/>
                    <a:pt x="1216" y="2463"/>
                  </a:cubicBezTo>
                  <a:cubicBezTo>
                    <a:pt x="973" y="2463"/>
                    <a:pt x="760" y="2372"/>
                    <a:pt x="608" y="2189"/>
                  </a:cubicBezTo>
                  <a:cubicBezTo>
                    <a:pt x="456" y="1977"/>
                    <a:pt x="365" y="1703"/>
                    <a:pt x="365" y="1369"/>
                  </a:cubicBezTo>
                  <a:cubicBezTo>
                    <a:pt x="365" y="1034"/>
                    <a:pt x="456" y="791"/>
                    <a:pt x="608" y="578"/>
                  </a:cubicBezTo>
                  <a:cubicBezTo>
                    <a:pt x="760" y="396"/>
                    <a:pt x="973" y="305"/>
                    <a:pt x="1216" y="305"/>
                  </a:cubicBezTo>
                  <a:close/>
                  <a:moveTo>
                    <a:pt x="1216" y="1"/>
                  </a:moveTo>
                  <a:cubicBezTo>
                    <a:pt x="851" y="1"/>
                    <a:pt x="548" y="122"/>
                    <a:pt x="335" y="366"/>
                  </a:cubicBezTo>
                  <a:cubicBezTo>
                    <a:pt x="122" y="639"/>
                    <a:pt x="0" y="974"/>
                    <a:pt x="0" y="1369"/>
                  </a:cubicBezTo>
                  <a:cubicBezTo>
                    <a:pt x="0" y="1794"/>
                    <a:pt x="122" y="2129"/>
                    <a:pt x="335" y="2372"/>
                  </a:cubicBezTo>
                  <a:cubicBezTo>
                    <a:pt x="548" y="2645"/>
                    <a:pt x="851" y="2767"/>
                    <a:pt x="1216" y="2767"/>
                  </a:cubicBezTo>
                  <a:cubicBezTo>
                    <a:pt x="1611" y="2767"/>
                    <a:pt x="1885" y="2645"/>
                    <a:pt x="2128" y="2372"/>
                  </a:cubicBezTo>
                  <a:cubicBezTo>
                    <a:pt x="2341" y="2129"/>
                    <a:pt x="2462" y="1794"/>
                    <a:pt x="2462" y="1369"/>
                  </a:cubicBezTo>
                  <a:cubicBezTo>
                    <a:pt x="2462" y="974"/>
                    <a:pt x="2341" y="639"/>
                    <a:pt x="2128" y="366"/>
                  </a:cubicBezTo>
                  <a:cubicBezTo>
                    <a:pt x="1885" y="122"/>
                    <a:pt x="1611" y="1"/>
                    <a:pt x="121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39"/>
            <p:cNvSpPr/>
            <p:nvPr/>
          </p:nvSpPr>
          <p:spPr>
            <a:xfrm>
              <a:off x="1273742" y="4404200"/>
              <a:ext cx="103262" cy="128338"/>
            </a:xfrm>
            <a:custGeom>
              <a:rect b="b" l="l" r="r" t="t"/>
              <a:pathLst>
                <a:path extrusionOk="0" h="2646" w="2129">
                  <a:moveTo>
                    <a:pt x="1" y="1"/>
                  </a:moveTo>
                  <a:lnTo>
                    <a:pt x="1" y="2645"/>
                  </a:lnTo>
                  <a:lnTo>
                    <a:pt x="365" y="2645"/>
                  </a:lnTo>
                  <a:lnTo>
                    <a:pt x="365" y="1368"/>
                  </a:lnTo>
                  <a:lnTo>
                    <a:pt x="1642" y="2645"/>
                  </a:lnTo>
                  <a:lnTo>
                    <a:pt x="2128" y="2645"/>
                  </a:lnTo>
                  <a:lnTo>
                    <a:pt x="700" y="1216"/>
                  </a:lnTo>
                  <a:lnTo>
                    <a:pt x="2007" y="1"/>
                  </a:lnTo>
                  <a:lnTo>
                    <a:pt x="1551" y="1"/>
                  </a:lnTo>
                  <a:lnTo>
                    <a:pt x="365" y="1125"/>
                  </a:lnTo>
                  <a:lnTo>
                    <a:pt x="365"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39"/>
            <p:cNvSpPr/>
            <p:nvPr/>
          </p:nvSpPr>
          <p:spPr>
            <a:xfrm>
              <a:off x="480571" y="3577131"/>
              <a:ext cx="1624688" cy="1260531"/>
            </a:xfrm>
            <a:custGeom>
              <a:rect b="b" l="l" r="r" t="t"/>
              <a:pathLst>
                <a:path extrusionOk="0" h="25989" w="33497">
                  <a:moveTo>
                    <a:pt x="1" y="1"/>
                  </a:moveTo>
                  <a:lnTo>
                    <a:pt x="1" y="25989"/>
                  </a:lnTo>
                  <a:lnTo>
                    <a:pt x="33497" y="25989"/>
                  </a:lnTo>
                  <a:lnTo>
                    <a:pt x="3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39"/>
            <p:cNvSpPr/>
            <p:nvPr/>
          </p:nvSpPr>
          <p:spPr>
            <a:xfrm>
              <a:off x="499730" y="3596290"/>
              <a:ext cx="1587826" cy="1220759"/>
            </a:xfrm>
            <a:custGeom>
              <a:rect b="b" l="l" r="r" t="t"/>
              <a:pathLst>
                <a:path extrusionOk="0" h="25169" w="32737">
                  <a:moveTo>
                    <a:pt x="1" y="1"/>
                  </a:moveTo>
                  <a:lnTo>
                    <a:pt x="1" y="25168"/>
                  </a:lnTo>
                  <a:lnTo>
                    <a:pt x="32737" y="25168"/>
                  </a:lnTo>
                  <a:lnTo>
                    <a:pt x="327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39"/>
            <p:cNvSpPr/>
            <p:nvPr/>
          </p:nvSpPr>
          <p:spPr>
            <a:xfrm>
              <a:off x="498274" y="3597794"/>
              <a:ext cx="1589281" cy="128289"/>
            </a:xfrm>
            <a:custGeom>
              <a:rect b="b" l="l" r="r" t="t"/>
              <a:pathLst>
                <a:path extrusionOk="0" h="2645" w="32767">
                  <a:moveTo>
                    <a:pt x="0" y="0"/>
                  </a:moveTo>
                  <a:lnTo>
                    <a:pt x="0" y="2645"/>
                  </a:lnTo>
                  <a:lnTo>
                    <a:pt x="32767" y="2645"/>
                  </a:lnTo>
                  <a:lnTo>
                    <a:pt x="32767" y="0"/>
                  </a:lnTo>
                  <a:close/>
                </a:path>
              </a:pathLst>
            </a:custGeom>
            <a:solidFill>
              <a:srgbClr val="4375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9"/>
            <p:cNvSpPr/>
            <p:nvPr/>
          </p:nvSpPr>
          <p:spPr>
            <a:xfrm>
              <a:off x="1976988" y="3613993"/>
              <a:ext cx="92931" cy="94386"/>
            </a:xfrm>
            <a:custGeom>
              <a:rect b="b" l="l" r="r" t="t"/>
              <a:pathLst>
                <a:path extrusionOk="0" h="1946" w="1916">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9"/>
            <p:cNvSpPr/>
            <p:nvPr/>
          </p:nvSpPr>
          <p:spPr>
            <a:xfrm>
              <a:off x="1988775" y="3627283"/>
              <a:ext cx="69359" cy="67855"/>
            </a:xfrm>
            <a:custGeom>
              <a:rect b="b" l="l" r="r" t="t"/>
              <a:pathLst>
                <a:path extrusionOk="0" fill="none" h="1399" w="1430">
                  <a:moveTo>
                    <a:pt x="0" y="1398"/>
                  </a:moveTo>
                  <a:lnTo>
                    <a:pt x="1429"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9"/>
            <p:cNvSpPr/>
            <p:nvPr/>
          </p:nvSpPr>
          <p:spPr>
            <a:xfrm>
              <a:off x="1988775" y="3627283"/>
              <a:ext cx="69359" cy="67855"/>
            </a:xfrm>
            <a:custGeom>
              <a:rect b="b" l="l" r="r" t="t"/>
              <a:pathLst>
                <a:path extrusionOk="0" fill="none" h="1399" w="1430">
                  <a:moveTo>
                    <a:pt x="0" y="0"/>
                  </a:moveTo>
                  <a:lnTo>
                    <a:pt x="1429"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9"/>
            <p:cNvSpPr/>
            <p:nvPr/>
          </p:nvSpPr>
          <p:spPr>
            <a:xfrm>
              <a:off x="1851656" y="3613993"/>
              <a:ext cx="92931" cy="94386"/>
            </a:xfrm>
            <a:custGeom>
              <a:rect b="b" l="l" r="r" t="t"/>
              <a:pathLst>
                <a:path extrusionOk="0" h="1946" w="1916">
                  <a:moveTo>
                    <a:pt x="1" y="1"/>
                  </a:moveTo>
                  <a:lnTo>
                    <a:pt x="1" y="1946"/>
                  </a:lnTo>
                  <a:lnTo>
                    <a:pt x="1916" y="194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9"/>
            <p:cNvSpPr/>
            <p:nvPr/>
          </p:nvSpPr>
          <p:spPr>
            <a:xfrm>
              <a:off x="1869360" y="3633152"/>
              <a:ext cx="57524" cy="56069"/>
            </a:xfrm>
            <a:custGeom>
              <a:rect b="b" l="l" r="r" t="t"/>
              <a:pathLst>
                <a:path extrusionOk="0" fill="none" h="1156" w="1186">
                  <a:moveTo>
                    <a:pt x="0" y="1"/>
                  </a:moveTo>
                  <a:lnTo>
                    <a:pt x="1186" y="1"/>
                  </a:lnTo>
                  <a:lnTo>
                    <a:pt x="1186" y="1156"/>
                  </a:lnTo>
                  <a:lnTo>
                    <a:pt x="0" y="115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39"/>
            <p:cNvSpPr/>
            <p:nvPr/>
          </p:nvSpPr>
          <p:spPr>
            <a:xfrm>
              <a:off x="1869360" y="3646442"/>
              <a:ext cx="57524" cy="49"/>
            </a:xfrm>
            <a:custGeom>
              <a:rect b="b" l="l" r="r" t="t"/>
              <a:pathLst>
                <a:path extrusionOk="0" fill="none" h="1" w="1186">
                  <a:moveTo>
                    <a:pt x="0" y="0"/>
                  </a:moveTo>
                  <a:lnTo>
                    <a:pt x="1186"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39"/>
            <p:cNvSpPr/>
            <p:nvPr/>
          </p:nvSpPr>
          <p:spPr>
            <a:xfrm>
              <a:off x="1726373" y="3613993"/>
              <a:ext cx="92882" cy="94386"/>
            </a:xfrm>
            <a:custGeom>
              <a:rect b="b" l="l" r="r" t="t"/>
              <a:pathLst>
                <a:path extrusionOk="0" h="1946" w="1915">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9"/>
            <p:cNvSpPr/>
            <p:nvPr/>
          </p:nvSpPr>
          <p:spPr>
            <a:xfrm>
              <a:off x="1741069" y="3689173"/>
              <a:ext cx="63441" cy="49"/>
            </a:xfrm>
            <a:custGeom>
              <a:rect b="b" l="l" r="r" t="t"/>
              <a:pathLst>
                <a:path extrusionOk="0" fill="none" h="1" w="1308">
                  <a:moveTo>
                    <a:pt x="1" y="1"/>
                  </a:moveTo>
                  <a:lnTo>
                    <a:pt x="1308"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9"/>
            <p:cNvSpPr/>
            <p:nvPr/>
          </p:nvSpPr>
          <p:spPr>
            <a:xfrm>
              <a:off x="865346" y="4439607"/>
              <a:ext cx="855148" cy="241833"/>
            </a:xfrm>
            <a:custGeom>
              <a:rect b="b" l="l" r="r" t="t"/>
              <a:pathLst>
                <a:path extrusionOk="0" fill="none" h="4986" w="17631">
                  <a:moveTo>
                    <a:pt x="1" y="0"/>
                  </a:moveTo>
                  <a:lnTo>
                    <a:pt x="17630" y="0"/>
                  </a:lnTo>
                  <a:lnTo>
                    <a:pt x="17630" y="4985"/>
                  </a:lnTo>
                  <a:lnTo>
                    <a:pt x="1" y="4985"/>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9"/>
            <p:cNvSpPr/>
            <p:nvPr/>
          </p:nvSpPr>
          <p:spPr>
            <a:xfrm>
              <a:off x="883050" y="4455807"/>
              <a:ext cx="819741" cy="209385"/>
            </a:xfrm>
            <a:custGeom>
              <a:rect b="b" l="l" r="r" t="t"/>
              <a:pathLst>
                <a:path extrusionOk="0" fill="none" h="4317" w="16901">
                  <a:moveTo>
                    <a:pt x="16901" y="0"/>
                  </a:moveTo>
                  <a:lnTo>
                    <a:pt x="16901" y="4317"/>
                  </a:lnTo>
                  <a:lnTo>
                    <a:pt x="1" y="4317"/>
                  </a:lnTo>
                  <a:lnTo>
                    <a:pt x="1" y="0"/>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39"/>
            <p:cNvSpPr/>
            <p:nvPr/>
          </p:nvSpPr>
          <p:spPr>
            <a:xfrm>
              <a:off x="775421" y="3855780"/>
              <a:ext cx="169613" cy="185813"/>
            </a:xfrm>
            <a:custGeom>
              <a:rect b="b" l="l" r="r" t="t"/>
              <a:pathLst>
                <a:path extrusionOk="0" h="3831" w="3497">
                  <a:moveTo>
                    <a:pt x="1764" y="517"/>
                  </a:moveTo>
                  <a:lnTo>
                    <a:pt x="2463" y="2402"/>
                  </a:lnTo>
                  <a:lnTo>
                    <a:pt x="1065" y="2402"/>
                  </a:lnTo>
                  <a:lnTo>
                    <a:pt x="1764" y="517"/>
                  </a:lnTo>
                  <a:close/>
                  <a:moveTo>
                    <a:pt x="1460" y="0"/>
                  </a:moveTo>
                  <a:lnTo>
                    <a:pt x="1" y="3830"/>
                  </a:lnTo>
                  <a:lnTo>
                    <a:pt x="548" y="3830"/>
                  </a:lnTo>
                  <a:lnTo>
                    <a:pt x="913" y="2858"/>
                  </a:lnTo>
                  <a:lnTo>
                    <a:pt x="2615" y="2858"/>
                  </a:lnTo>
                  <a:lnTo>
                    <a:pt x="2980" y="3830"/>
                  </a:lnTo>
                  <a:lnTo>
                    <a:pt x="3496" y="383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9"/>
            <p:cNvSpPr/>
            <p:nvPr/>
          </p:nvSpPr>
          <p:spPr>
            <a:xfrm>
              <a:off x="972974" y="3855780"/>
              <a:ext cx="143082" cy="185813"/>
            </a:xfrm>
            <a:custGeom>
              <a:rect b="b" l="l" r="r" t="t"/>
              <a:pathLst>
                <a:path extrusionOk="0" h="3831" w="2950">
                  <a:moveTo>
                    <a:pt x="1156" y="426"/>
                  </a:moveTo>
                  <a:cubicBezTo>
                    <a:pt x="1399" y="426"/>
                    <a:pt x="1581" y="487"/>
                    <a:pt x="1703" y="608"/>
                  </a:cubicBezTo>
                  <a:cubicBezTo>
                    <a:pt x="1855" y="730"/>
                    <a:pt x="1916" y="882"/>
                    <a:pt x="1916" y="1095"/>
                  </a:cubicBezTo>
                  <a:cubicBezTo>
                    <a:pt x="1916" y="1338"/>
                    <a:pt x="1855" y="1490"/>
                    <a:pt x="1703" y="1611"/>
                  </a:cubicBezTo>
                  <a:cubicBezTo>
                    <a:pt x="1581" y="1733"/>
                    <a:pt x="1399" y="1794"/>
                    <a:pt x="1156" y="1794"/>
                  </a:cubicBezTo>
                  <a:lnTo>
                    <a:pt x="518" y="1794"/>
                  </a:lnTo>
                  <a:lnTo>
                    <a:pt x="518" y="426"/>
                  </a:lnTo>
                  <a:close/>
                  <a:moveTo>
                    <a:pt x="1" y="0"/>
                  </a:moveTo>
                  <a:lnTo>
                    <a:pt x="1" y="3830"/>
                  </a:lnTo>
                  <a:lnTo>
                    <a:pt x="518" y="3830"/>
                  </a:lnTo>
                  <a:lnTo>
                    <a:pt x="518" y="2219"/>
                  </a:lnTo>
                  <a:lnTo>
                    <a:pt x="1065" y="2219"/>
                  </a:lnTo>
                  <a:cubicBezTo>
                    <a:pt x="1277" y="2219"/>
                    <a:pt x="1429" y="2250"/>
                    <a:pt x="1551" y="2341"/>
                  </a:cubicBezTo>
                  <a:cubicBezTo>
                    <a:pt x="1673" y="2432"/>
                    <a:pt x="1794" y="2584"/>
                    <a:pt x="1916" y="2858"/>
                  </a:cubicBezTo>
                  <a:lnTo>
                    <a:pt x="2402" y="3830"/>
                  </a:lnTo>
                  <a:lnTo>
                    <a:pt x="2949" y="3830"/>
                  </a:lnTo>
                  <a:lnTo>
                    <a:pt x="2432" y="2766"/>
                  </a:lnTo>
                  <a:cubicBezTo>
                    <a:pt x="2341" y="2554"/>
                    <a:pt x="2220" y="2402"/>
                    <a:pt x="2129" y="2280"/>
                  </a:cubicBezTo>
                  <a:cubicBezTo>
                    <a:pt x="2007" y="2159"/>
                    <a:pt x="1916" y="2067"/>
                    <a:pt x="1794" y="2037"/>
                  </a:cubicBezTo>
                  <a:cubicBezTo>
                    <a:pt x="2007" y="1976"/>
                    <a:pt x="2159" y="1855"/>
                    <a:pt x="2281" y="1703"/>
                  </a:cubicBezTo>
                  <a:cubicBezTo>
                    <a:pt x="2402" y="1551"/>
                    <a:pt x="2463" y="1338"/>
                    <a:pt x="2463" y="1095"/>
                  </a:cubicBezTo>
                  <a:cubicBezTo>
                    <a:pt x="2463" y="730"/>
                    <a:pt x="2341" y="456"/>
                    <a:pt x="2129" y="274"/>
                  </a:cubicBezTo>
                  <a:cubicBezTo>
                    <a:pt x="1916" y="92"/>
                    <a:pt x="1581" y="0"/>
                    <a:pt x="115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9"/>
            <p:cNvSpPr/>
            <p:nvPr/>
          </p:nvSpPr>
          <p:spPr>
            <a:xfrm>
              <a:off x="1148410" y="3855780"/>
              <a:ext cx="119462" cy="185813"/>
            </a:xfrm>
            <a:custGeom>
              <a:rect b="b" l="l" r="r" t="t"/>
              <a:pathLst>
                <a:path extrusionOk="0" h="3831" w="2463">
                  <a:moveTo>
                    <a:pt x="1" y="0"/>
                  </a:moveTo>
                  <a:lnTo>
                    <a:pt x="1" y="3830"/>
                  </a:lnTo>
                  <a:lnTo>
                    <a:pt x="2463" y="3830"/>
                  </a:lnTo>
                  <a:lnTo>
                    <a:pt x="2463" y="3374"/>
                  </a:lnTo>
                  <a:lnTo>
                    <a:pt x="518" y="3374"/>
                  </a:lnTo>
                  <a:lnTo>
                    <a:pt x="518" y="2007"/>
                  </a:lnTo>
                  <a:lnTo>
                    <a:pt x="2341" y="2007"/>
                  </a:lnTo>
                  <a:lnTo>
                    <a:pt x="2341" y="1581"/>
                  </a:lnTo>
                  <a:lnTo>
                    <a:pt x="518" y="1581"/>
                  </a:lnTo>
                  <a:lnTo>
                    <a:pt x="518" y="456"/>
                  </a:lnTo>
                  <a:lnTo>
                    <a:pt x="2402" y="45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9"/>
            <p:cNvSpPr/>
            <p:nvPr/>
          </p:nvSpPr>
          <p:spPr>
            <a:xfrm>
              <a:off x="1363667" y="3855780"/>
              <a:ext cx="156324" cy="185813"/>
            </a:xfrm>
            <a:custGeom>
              <a:rect b="b" l="l" r="r" t="t"/>
              <a:pathLst>
                <a:path extrusionOk="0" h="3831" w="3223">
                  <a:moveTo>
                    <a:pt x="1" y="0"/>
                  </a:moveTo>
                  <a:lnTo>
                    <a:pt x="1369" y="2007"/>
                  </a:lnTo>
                  <a:lnTo>
                    <a:pt x="1369" y="3830"/>
                  </a:lnTo>
                  <a:lnTo>
                    <a:pt x="1885" y="3830"/>
                  </a:lnTo>
                  <a:lnTo>
                    <a:pt x="1885" y="2007"/>
                  </a:lnTo>
                  <a:lnTo>
                    <a:pt x="3223" y="0"/>
                  </a:lnTo>
                  <a:lnTo>
                    <a:pt x="2676" y="0"/>
                  </a:lnTo>
                  <a:lnTo>
                    <a:pt x="1612" y="1581"/>
                  </a:lnTo>
                  <a:lnTo>
                    <a:pt x="548"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9"/>
            <p:cNvSpPr/>
            <p:nvPr/>
          </p:nvSpPr>
          <p:spPr>
            <a:xfrm>
              <a:off x="1519944" y="3852821"/>
              <a:ext cx="171068" cy="191730"/>
            </a:xfrm>
            <a:custGeom>
              <a:rect b="b" l="l" r="r" t="t"/>
              <a:pathLst>
                <a:path extrusionOk="0" h="3953" w="3527">
                  <a:moveTo>
                    <a:pt x="1764" y="426"/>
                  </a:moveTo>
                  <a:cubicBezTo>
                    <a:pt x="2128" y="426"/>
                    <a:pt x="2432" y="548"/>
                    <a:pt x="2645" y="852"/>
                  </a:cubicBezTo>
                  <a:cubicBezTo>
                    <a:pt x="2858" y="1125"/>
                    <a:pt x="2979" y="1490"/>
                    <a:pt x="2979" y="1976"/>
                  </a:cubicBezTo>
                  <a:cubicBezTo>
                    <a:pt x="2979" y="2463"/>
                    <a:pt x="2858" y="2827"/>
                    <a:pt x="2645" y="3131"/>
                  </a:cubicBezTo>
                  <a:cubicBezTo>
                    <a:pt x="2432" y="3405"/>
                    <a:pt x="2128" y="3527"/>
                    <a:pt x="1764" y="3527"/>
                  </a:cubicBezTo>
                  <a:cubicBezTo>
                    <a:pt x="1399" y="3527"/>
                    <a:pt x="1095" y="3405"/>
                    <a:pt x="882" y="3131"/>
                  </a:cubicBezTo>
                  <a:cubicBezTo>
                    <a:pt x="639" y="2827"/>
                    <a:pt x="548" y="2463"/>
                    <a:pt x="548" y="1976"/>
                  </a:cubicBezTo>
                  <a:cubicBezTo>
                    <a:pt x="548" y="1490"/>
                    <a:pt x="639" y="1125"/>
                    <a:pt x="882" y="852"/>
                  </a:cubicBezTo>
                  <a:cubicBezTo>
                    <a:pt x="1095" y="548"/>
                    <a:pt x="1399" y="426"/>
                    <a:pt x="1764" y="426"/>
                  </a:cubicBezTo>
                  <a:close/>
                  <a:moveTo>
                    <a:pt x="1764" y="1"/>
                  </a:moveTo>
                  <a:cubicBezTo>
                    <a:pt x="1216" y="1"/>
                    <a:pt x="791" y="183"/>
                    <a:pt x="487" y="548"/>
                  </a:cubicBezTo>
                  <a:cubicBezTo>
                    <a:pt x="153" y="913"/>
                    <a:pt x="1" y="1369"/>
                    <a:pt x="1" y="1976"/>
                  </a:cubicBezTo>
                  <a:cubicBezTo>
                    <a:pt x="1" y="2584"/>
                    <a:pt x="153" y="3071"/>
                    <a:pt x="487" y="3435"/>
                  </a:cubicBezTo>
                  <a:cubicBezTo>
                    <a:pt x="791" y="3770"/>
                    <a:pt x="1216" y="3952"/>
                    <a:pt x="1764" y="3952"/>
                  </a:cubicBezTo>
                  <a:cubicBezTo>
                    <a:pt x="2311" y="3952"/>
                    <a:pt x="2736" y="3770"/>
                    <a:pt x="3040" y="3435"/>
                  </a:cubicBezTo>
                  <a:cubicBezTo>
                    <a:pt x="3375" y="3071"/>
                    <a:pt x="3527" y="2584"/>
                    <a:pt x="3527" y="1976"/>
                  </a:cubicBezTo>
                  <a:cubicBezTo>
                    <a:pt x="3527" y="1369"/>
                    <a:pt x="3375" y="913"/>
                    <a:pt x="3040" y="548"/>
                  </a:cubicBezTo>
                  <a:cubicBezTo>
                    <a:pt x="2736" y="183"/>
                    <a:pt x="2311" y="1"/>
                    <a:pt x="1764"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9"/>
            <p:cNvSpPr/>
            <p:nvPr/>
          </p:nvSpPr>
          <p:spPr>
            <a:xfrm>
              <a:off x="1727828" y="3855780"/>
              <a:ext cx="140124" cy="188772"/>
            </a:xfrm>
            <a:custGeom>
              <a:rect b="b" l="l" r="r" t="t"/>
              <a:pathLst>
                <a:path extrusionOk="0" h="3892" w="2889">
                  <a:moveTo>
                    <a:pt x="0" y="0"/>
                  </a:moveTo>
                  <a:lnTo>
                    <a:pt x="0" y="2402"/>
                  </a:lnTo>
                  <a:cubicBezTo>
                    <a:pt x="0" y="2888"/>
                    <a:pt x="122" y="3253"/>
                    <a:pt x="365" y="3526"/>
                  </a:cubicBezTo>
                  <a:cubicBezTo>
                    <a:pt x="608" y="3770"/>
                    <a:pt x="973" y="3891"/>
                    <a:pt x="1459" y="3891"/>
                  </a:cubicBezTo>
                  <a:cubicBezTo>
                    <a:pt x="1915" y="3891"/>
                    <a:pt x="2280" y="3770"/>
                    <a:pt x="2523" y="3526"/>
                  </a:cubicBezTo>
                  <a:cubicBezTo>
                    <a:pt x="2766" y="3253"/>
                    <a:pt x="2888" y="2888"/>
                    <a:pt x="2888" y="2402"/>
                  </a:cubicBezTo>
                  <a:lnTo>
                    <a:pt x="2888" y="0"/>
                  </a:lnTo>
                  <a:lnTo>
                    <a:pt x="2371" y="0"/>
                  </a:lnTo>
                  <a:lnTo>
                    <a:pt x="2371" y="2311"/>
                  </a:lnTo>
                  <a:cubicBezTo>
                    <a:pt x="2371" y="2736"/>
                    <a:pt x="2311" y="3040"/>
                    <a:pt x="2159" y="3222"/>
                  </a:cubicBezTo>
                  <a:cubicBezTo>
                    <a:pt x="2007" y="3374"/>
                    <a:pt x="1763" y="3466"/>
                    <a:pt x="1459" y="3466"/>
                  </a:cubicBezTo>
                  <a:cubicBezTo>
                    <a:pt x="1125" y="3466"/>
                    <a:pt x="882" y="3374"/>
                    <a:pt x="730" y="3222"/>
                  </a:cubicBezTo>
                  <a:cubicBezTo>
                    <a:pt x="578" y="3040"/>
                    <a:pt x="517" y="2736"/>
                    <a:pt x="517" y="2311"/>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39"/>
            <p:cNvSpPr/>
            <p:nvPr/>
          </p:nvSpPr>
          <p:spPr>
            <a:xfrm>
              <a:off x="865346" y="4091648"/>
              <a:ext cx="144537" cy="185813"/>
            </a:xfrm>
            <a:custGeom>
              <a:rect b="b" l="l" r="r" t="t"/>
              <a:pathLst>
                <a:path extrusionOk="0" h="3831" w="2980">
                  <a:moveTo>
                    <a:pt x="1156" y="426"/>
                  </a:moveTo>
                  <a:cubicBezTo>
                    <a:pt x="1399" y="426"/>
                    <a:pt x="1612" y="487"/>
                    <a:pt x="1734" y="609"/>
                  </a:cubicBezTo>
                  <a:cubicBezTo>
                    <a:pt x="1855" y="730"/>
                    <a:pt x="1916" y="882"/>
                    <a:pt x="1916" y="1095"/>
                  </a:cubicBezTo>
                  <a:cubicBezTo>
                    <a:pt x="1916" y="1338"/>
                    <a:pt x="1855" y="1490"/>
                    <a:pt x="1734" y="1612"/>
                  </a:cubicBezTo>
                  <a:cubicBezTo>
                    <a:pt x="1612" y="1733"/>
                    <a:pt x="1399" y="1794"/>
                    <a:pt x="1156" y="1794"/>
                  </a:cubicBezTo>
                  <a:lnTo>
                    <a:pt x="518" y="1794"/>
                  </a:lnTo>
                  <a:lnTo>
                    <a:pt x="518" y="426"/>
                  </a:lnTo>
                  <a:close/>
                  <a:moveTo>
                    <a:pt x="1" y="1"/>
                  </a:moveTo>
                  <a:lnTo>
                    <a:pt x="1" y="3831"/>
                  </a:lnTo>
                  <a:lnTo>
                    <a:pt x="518" y="3831"/>
                  </a:lnTo>
                  <a:lnTo>
                    <a:pt x="518" y="2220"/>
                  </a:lnTo>
                  <a:lnTo>
                    <a:pt x="1065" y="2220"/>
                  </a:lnTo>
                  <a:cubicBezTo>
                    <a:pt x="1278" y="2220"/>
                    <a:pt x="1430" y="2250"/>
                    <a:pt x="1551" y="2341"/>
                  </a:cubicBezTo>
                  <a:cubicBezTo>
                    <a:pt x="1673" y="2432"/>
                    <a:pt x="1794" y="2584"/>
                    <a:pt x="1916" y="2858"/>
                  </a:cubicBezTo>
                  <a:lnTo>
                    <a:pt x="2402" y="3831"/>
                  </a:lnTo>
                  <a:lnTo>
                    <a:pt x="2980" y="3831"/>
                  </a:lnTo>
                  <a:lnTo>
                    <a:pt x="2433" y="2767"/>
                  </a:lnTo>
                  <a:cubicBezTo>
                    <a:pt x="2341" y="2554"/>
                    <a:pt x="2220" y="2402"/>
                    <a:pt x="2129" y="2280"/>
                  </a:cubicBezTo>
                  <a:cubicBezTo>
                    <a:pt x="2037" y="2159"/>
                    <a:pt x="1916" y="2068"/>
                    <a:pt x="1794" y="2037"/>
                  </a:cubicBezTo>
                  <a:cubicBezTo>
                    <a:pt x="2007" y="1976"/>
                    <a:pt x="2189" y="1855"/>
                    <a:pt x="2281" y="1703"/>
                  </a:cubicBezTo>
                  <a:cubicBezTo>
                    <a:pt x="2402" y="1551"/>
                    <a:pt x="2463" y="1338"/>
                    <a:pt x="2463" y="1095"/>
                  </a:cubicBezTo>
                  <a:cubicBezTo>
                    <a:pt x="2463" y="730"/>
                    <a:pt x="2341" y="457"/>
                    <a:pt x="2129" y="274"/>
                  </a:cubicBezTo>
                  <a:cubicBezTo>
                    <a:pt x="1916" y="92"/>
                    <a:pt x="1612" y="1"/>
                    <a:pt x="115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39"/>
            <p:cNvSpPr/>
            <p:nvPr/>
          </p:nvSpPr>
          <p:spPr>
            <a:xfrm>
              <a:off x="1040830" y="4091648"/>
              <a:ext cx="119462" cy="185813"/>
            </a:xfrm>
            <a:custGeom>
              <a:rect b="b" l="l" r="r" t="t"/>
              <a:pathLst>
                <a:path extrusionOk="0" h="3831" w="2463">
                  <a:moveTo>
                    <a:pt x="0" y="1"/>
                  </a:moveTo>
                  <a:lnTo>
                    <a:pt x="0" y="3831"/>
                  </a:lnTo>
                  <a:lnTo>
                    <a:pt x="2462" y="3831"/>
                  </a:lnTo>
                  <a:lnTo>
                    <a:pt x="2462" y="3375"/>
                  </a:lnTo>
                  <a:lnTo>
                    <a:pt x="517" y="3375"/>
                  </a:lnTo>
                  <a:lnTo>
                    <a:pt x="517" y="2007"/>
                  </a:lnTo>
                  <a:lnTo>
                    <a:pt x="2341" y="2007"/>
                  </a:lnTo>
                  <a:lnTo>
                    <a:pt x="2341" y="1581"/>
                  </a:lnTo>
                  <a:lnTo>
                    <a:pt x="517" y="1581"/>
                  </a:lnTo>
                  <a:lnTo>
                    <a:pt x="517" y="457"/>
                  </a:lnTo>
                  <a:lnTo>
                    <a:pt x="2432" y="457"/>
                  </a:lnTo>
                  <a:lnTo>
                    <a:pt x="2432"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9"/>
            <p:cNvSpPr/>
            <p:nvPr/>
          </p:nvSpPr>
          <p:spPr>
            <a:xfrm>
              <a:off x="1179403" y="4091648"/>
              <a:ext cx="168110" cy="185813"/>
            </a:xfrm>
            <a:custGeom>
              <a:rect b="b" l="l" r="r" t="t"/>
              <a:pathLst>
                <a:path extrusionOk="0" h="3831" w="3466">
                  <a:moveTo>
                    <a:pt x="1733" y="518"/>
                  </a:moveTo>
                  <a:lnTo>
                    <a:pt x="2432" y="2402"/>
                  </a:lnTo>
                  <a:lnTo>
                    <a:pt x="1034" y="2402"/>
                  </a:lnTo>
                  <a:lnTo>
                    <a:pt x="1733" y="518"/>
                  </a:lnTo>
                  <a:close/>
                  <a:moveTo>
                    <a:pt x="1429" y="1"/>
                  </a:moveTo>
                  <a:lnTo>
                    <a:pt x="0" y="3831"/>
                  </a:lnTo>
                  <a:lnTo>
                    <a:pt x="517" y="3831"/>
                  </a:lnTo>
                  <a:lnTo>
                    <a:pt x="882" y="2858"/>
                  </a:lnTo>
                  <a:lnTo>
                    <a:pt x="2584" y="2858"/>
                  </a:lnTo>
                  <a:lnTo>
                    <a:pt x="2949" y="3831"/>
                  </a:lnTo>
                  <a:lnTo>
                    <a:pt x="3465" y="3831"/>
                  </a:lnTo>
                  <a:lnTo>
                    <a:pt x="2037"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9"/>
            <p:cNvSpPr/>
            <p:nvPr/>
          </p:nvSpPr>
          <p:spPr>
            <a:xfrm>
              <a:off x="1375453" y="4091648"/>
              <a:ext cx="154868" cy="185813"/>
            </a:xfrm>
            <a:custGeom>
              <a:rect b="b" l="l" r="r" t="t"/>
              <a:pathLst>
                <a:path extrusionOk="0" h="3831" w="3193">
                  <a:moveTo>
                    <a:pt x="1126" y="426"/>
                  </a:moveTo>
                  <a:cubicBezTo>
                    <a:pt x="1673" y="426"/>
                    <a:pt x="2037" y="548"/>
                    <a:pt x="2281" y="791"/>
                  </a:cubicBezTo>
                  <a:cubicBezTo>
                    <a:pt x="2524" y="1034"/>
                    <a:pt x="2645" y="1399"/>
                    <a:pt x="2645" y="1916"/>
                  </a:cubicBezTo>
                  <a:cubicBezTo>
                    <a:pt x="2645" y="2432"/>
                    <a:pt x="2524" y="2797"/>
                    <a:pt x="2281" y="3040"/>
                  </a:cubicBezTo>
                  <a:cubicBezTo>
                    <a:pt x="2037" y="3284"/>
                    <a:pt x="1673" y="3405"/>
                    <a:pt x="1126" y="3405"/>
                  </a:cubicBezTo>
                  <a:lnTo>
                    <a:pt x="518" y="3405"/>
                  </a:lnTo>
                  <a:lnTo>
                    <a:pt x="518" y="426"/>
                  </a:lnTo>
                  <a:close/>
                  <a:moveTo>
                    <a:pt x="1" y="1"/>
                  </a:moveTo>
                  <a:lnTo>
                    <a:pt x="1" y="3831"/>
                  </a:lnTo>
                  <a:lnTo>
                    <a:pt x="1065" y="3831"/>
                  </a:lnTo>
                  <a:cubicBezTo>
                    <a:pt x="1794" y="3831"/>
                    <a:pt x="2341" y="3679"/>
                    <a:pt x="2676" y="3375"/>
                  </a:cubicBezTo>
                  <a:cubicBezTo>
                    <a:pt x="3010" y="3040"/>
                    <a:pt x="3192" y="2584"/>
                    <a:pt x="3192" y="1916"/>
                  </a:cubicBezTo>
                  <a:cubicBezTo>
                    <a:pt x="3192" y="1247"/>
                    <a:pt x="3010" y="791"/>
                    <a:pt x="2676" y="487"/>
                  </a:cubicBezTo>
                  <a:cubicBezTo>
                    <a:pt x="2341" y="153"/>
                    <a:pt x="1794" y="1"/>
                    <a:pt x="1065"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39"/>
            <p:cNvSpPr/>
            <p:nvPr/>
          </p:nvSpPr>
          <p:spPr>
            <a:xfrm>
              <a:off x="1531730" y="4091648"/>
              <a:ext cx="154868" cy="185813"/>
            </a:xfrm>
            <a:custGeom>
              <a:rect b="b" l="l" r="r" t="t"/>
              <a:pathLst>
                <a:path extrusionOk="0" h="3831" w="3193">
                  <a:moveTo>
                    <a:pt x="1" y="1"/>
                  </a:moveTo>
                  <a:lnTo>
                    <a:pt x="1338" y="2007"/>
                  </a:lnTo>
                  <a:lnTo>
                    <a:pt x="1338" y="3831"/>
                  </a:lnTo>
                  <a:lnTo>
                    <a:pt x="1855" y="3831"/>
                  </a:lnTo>
                  <a:lnTo>
                    <a:pt x="1855" y="2007"/>
                  </a:lnTo>
                  <a:lnTo>
                    <a:pt x="3192" y="1"/>
                  </a:lnTo>
                  <a:lnTo>
                    <a:pt x="2645" y="1"/>
                  </a:lnTo>
                  <a:lnTo>
                    <a:pt x="1612" y="1581"/>
                  </a:lnTo>
                  <a:lnTo>
                    <a:pt x="548"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39"/>
            <p:cNvSpPr/>
            <p:nvPr/>
          </p:nvSpPr>
          <p:spPr>
            <a:xfrm>
              <a:off x="1704256" y="4088690"/>
              <a:ext cx="98800" cy="188772"/>
            </a:xfrm>
            <a:custGeom>
              <a:rect b="b" l="l" r="r" t="t"/>
              <a:pathLst>
                <a:path extrusionOk="0" h="3892" w="2037">
                  <a:moveTo>
                    <a:pt x="1003" y="1"/>
                  </a:moveTo>
                  <a:cubicBezTo>
                    <a:pt x="821" y="1"/>
                    <a:pt x="669" y="31"/>
                    <a:pt x="486" y="62"/>
                  </a:cubicBezTo>
                  <a:cubicBezTo>
                    <a:pt x="334" y="123"/>
                    <a:pt x="182" y="183"/>
                    <a:pt x="0" y="305"/>
                  </a:cubicBezTo>
                  <a:lnTo>
                    <a:pt x="0" y="761"/>
                  </a:lnTo>
                  <a:cubicBezTo>
                    <a:pt x="182" y="670"/>
                    <a:pt x="334" y="579"/>
                    <a:pt x="486" y="518"/>
                  </a:cubicBezTo>
                  <a:cubicBezTo>
                    <a:pt x="638" y="457"/>
                    <a:pt x="790" y="427"/>
                    <a:pt x="912" y="427"/>
                  </a:cubicBezTo>
                  <a:cubicBezTo>
                    <a:pt x="1094" y="427"/>
                    <a:pt x="1246" y="457"/>
                    <a:pt x="1368" y="548"/>
                  </a:cubicBezTo>
                  <a:cubicBezTo>
                    <a:pt x="1459" y="670"/>
                    <a:pt x="1520" y="791"/>
                    <a:pt x="1520" y="943"/>
                  </a:cubicBezTo>
                  <a:cubicBezTo>
                    <a:pt x="1520" y="1004"/>
                    <a:pt x="1489" y="1095"/>
                    <a:pt x="1459" y="1186"/>
                  </a:cubicBezTo>
                  <a:cubicBezTo>
                    <a:pt x="1429" y="1247"/>
                    <a:pt x="1338" y="1338"/>
                    <a:pt x="1246" y="1430"/>
                  </a:cubicBezTo>
                  <a:lnTo>
                    <a:pt x="1034" y="1642"/>
                  </a:lnTo>
                  <a:cubicBezTo>
                    <a:pt x="882" y="1794"/>
                    <a:pt x="760" y="1946"/>
                    <a:pt x="730" y="2037"/>
                  </a:cubicBezTo>
                  <a:cubicBezTo>
                    <a:pt x="669" y="2159"/>
                    <a:pt x="638" y="2281"/>
                    <a:pt x="638" y="2463"/>
                  </a:cubicBezTo>
                  <a:lnTo>
                    <a:pt x="638" y="2858"/>
                  </a:lnTo>
                  <a:lnTo>
                    <a:pt x="1125" y="2858"/>
                  </a:lnTo>
                  <a:lnTo>
                    <a:pt x="1125" y="2554"/>
                  </a:lnTo>
                  <a:cubicBezTo>
                    <a:pt x="1125" y="2463"/>
                    <a:pt x="1125" y="2372"/>
                    <a:pt x="1155" y="2341"/>
                  </a:cubicBezTo>
                  <a:cubicBezTo>
                    <a:pt x="1155" y="2281"/>
                    <a:pt x="1155" y="2250"/>
                    <a:pt x="1155" y="2220"/>
                  </a:cubicBezTo>
                  <a:cubicBezTo>
                    <a:pt x="1186" y="2159"/>
                    <a:pt x="1216" y="2129"/>
                    <a:pt x="1246" y="2068"/>
                  </a:cubicBezTo>
                  <a:cubicBezTo>
                    <a:pt x="1277" y="2037"/>
                    <a:pt x="1338" y="1977"/>
                    <a:pt x="1398" y="1886"/>
                  </a:cubicBezTo>
                  <a:lnTo>
                    <a:pt x="1641" y="1673"/>
                  </a:lnTo>
                  <a:cubicBezTo>
                    <a:pt x="1793" y="1521"/>
                    <a:pt x="1885" y="1399"/>
                    <a:pt x="1945" y="1278"/>
                  </a:cubicBezTo>
                  <a:cubicBezTo>
                    <a:pt x="2006" y="1156"/>
                    <a:pt x="2037" y="1034"/>
                    <a:pt x="2037" y="913"/>
                  </a:cubicBezTo>
                  <a:cubicBezTo>
                    <a:pt x="2037" y="639"/>
                    <a:pt x="1945" y="427"/>
                    <a:pt x="1763" y="244"/>
                  </a:cubicBezTo>
                  <a:cubicBezTo>
                    <a:pt x="1581" y="92"/>
                    <a:pt x="1307" y="1"/>
                    <a:pt x="1003" y="1"/>
                  </a:cubicBezTo>
                  <a:close/>
                  <a:moveTo>
                    <a:pt x="638" y="3223"/>
                  </a:moveTo>
                  <a:lnTo>
                    <a:pt x="638" y="3892"/>
                  </a:lnTo>
                  <a:lnTo>
                    <a:pt x="1155" y="3892"/>
                  </a:lnTo>
                  <a:lnTo>
                    <a:pt x="1155"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9"/>
            <p:cNvSpPr/>
            <p:nvPr/>
          </p:nvSpPr>
          <p:spPr>
            <a:xfrm>
              <a:off x="1200017" y="4474965"/>
              <a:ext cx="119462" cy="132751"/>
            </a:xfrm>
            <a:custGeom>
              <a:rect b="b" l="l" r="r" t="t"/>
              <a:pathLst>
                <a:path extrusionOk="0" h="2737" w="2463">
                  <a:moveTo>
                    <a:pt x="1247" y="274"/>
                  </a:moveTo>
                  <a:cubicBezTo>
                    <a:pt x="1490" y="274"/>
                    <a:pt x="1703" y="365"/>
                    <a:pt x="1855" y="578"/>
                  </a:cubicBezTo>
                  <a:cubicBezTo>
                    <a:pt x="2007" y="761"/>
                    <a:pt x="2098" y="1034"/>
                    <a:pt x="2098" y="1368"/>
                  </a:cubicBezTo>
                  <a:cubicBezTo>
                    <a:pt x="2098" y="1703"/>
                    <a:pt x="2007" y="1976"/>
                    <a:pt x="1855" y="2159"/>
                  </a:cubicBezTo>
                  <a:cubicBezTo>
                    <a:pt x="1703" y="2341"/>
                    <a:pt x="1490" y="2463"/>
                    <a:pt x="1247" y="2463"/>
                  </a:cubicBezTo>
                  <a:cubicBezTo>
                    <a:pt x="973" y="2463"/>
                    <a:pt x="761" y="2341"/>
                    <a:pt x="609" y="2159"/>
                  </a:cubicBezTo>
                  <a:cubicBezTo>
                    <a:pt x="457" y="1976"/>
                    <a:pt x="396" y="1703"/>
                    <a:pt x="396" y="1368"/>
                  </a:cubicBezTo>
                  <a:cubicBezTo>
                    <a:pt x="396" y="1034"/>
                    <a:pt x="457" y="761"/>
                    <a:pt x="609" y="578"/>
                  </a:cubicBezTo>
                  <a:cubicBezTo>
                    <a:pt x="761" y="365"/>
                    <a:pt x="973" y="274"/>
                    <a:pt x="1247" y="274"/>
                  </a:cubicBezTo>
                  <a:close/>
                  <a:moveTo>
                    <a:pt x="1247" y="1"/>
                  </a:moveTo>
                  <a:cubicBezTo>
                    <a:pt x="882" y="1"/>
                    <a:pt x="578" y="122"/>
                    <a:pt x="335" y="365"/>
                  </a:cubicBezTo>
                  <a:cubicBezTo>
                    <a:pt x="122" y="609"/>
                    <a:pt x="1" y="943"/>
                    <a:pt x="1" y="1368"/>
                  </a:cubicBezTo>
                  <a:cubicBezTo>
                    <a:pt x="1" y="1794"/>
                    <a:pt x="122" y="2128"/>
                    <a:pt x="335" y="2371"/>
                  </a:cubicBezTo>
                  <a:cubicBezTo>
                    <a:pt x="578" y="2615"/>
                    <a:pt x="882" y="2736"/>
                    <a:pt x="1247" y="2736"/>
                  </a:cubicBezTo>
                  <a:cubicBezTo>
                    <a:pt x="1612" y="2736"/>
                    <a:pt x="1916" y="2615"/>
                    <a:pt x="2128" y="2371"/>
                  </a:cubicBezTo>
                  <a:cubicBezTo>
                    <a:pt x="2372" y="2128"/>
                    <a:pt x="2463" y="1794"/>
                    <a:pt x="2463" y="1368"/>
                  </a:cubicBezTo>
                  <a:cubicBezTo>
                    <a:pt x="2463" y="943"/>
                    <a:pt x="2372" y="609"/>
                    <a:pt x="2128" y="365"/>
                  </a:cubicBezTo>
                  <a:cubicBezTo>
                    <a:pt x="1916" y="122"/>
                    <a:pt x="1612" y="1"/>
                    <a:pt x="1247"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9"/>
            <p:cNvSpPr/>
            <p:nvPr/>
          </p:nvSpPr>
          <p:spPr>
            <a:xfrm>
              <a:off x="1347467" y="4476469"/>
              <a:ext cx="101758" cy="128289"/>
            </a:xfrm>
            <a:custGeom>
              <a:rect b="b" l="l" r="r" t="t"/>
              <a:pathLst>
                <a:path extrusionOk="0" h="2645" w="2098">
                  <a:moveTo>
                    <a:pt x="0" y="0"/>
                  </a:moveTo>
                  <a:lnTo>
                    <a:pt x="0" y="2644"/>
                  </a:lnTo>
                  <a:lnTo>
                    <a:pt x="365" y="2644"/>
                  </a:lnTo>
                  <a:lnTo>
                    <a:pt x="365" y="1368"/>
                  </a:lnTo>
                  <a:lnTo>
                    <a:pt x="1611" y="2644"/>
                  </a:lnTo>
                  <a:lnTo>
                    <a:pt x="2098" y="2644"/>
                  </a:lnTo>
                  <a:lnTo>
                    <a:pt x="699" y="1246"/>
                  </a:lnTo>
                  <a:lnTo>
                    <a:pt x="2006" y="0"/>
                  </a:lnTo>
                  <a:lnTo>
                    <a:pt x="1551" y="0"/>
                  </a:lnTo>
                  <a:lnTo>
                    <a:pt x="365" y="1125"/>
                  </a:lnTo>
                  <a:lnTo>
                    <a:pt x="365"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39"/>
            <p:cNvSpPr/>
            <p:nvPr/>
          </p:nvSpPr>
          <p:spPr>
            <a:xfrm>
              <a:off x="554296" y="3650856"/>
              <a:ext cx="1624688" cy="1260531"/>
            </a:xfrm>
            <a:custGeom>
              <a:rect b="b" l="l" r="r" t="t"/>
              <a:pathLst>
                <a:path extrusionOk="0" h="25989" w="33497">
                  <a:moveTo>
                    <a:pt x="0" y="1"/>
                  </a:moveTo>
                  <a:lnTo>
                    <a:pt x="0" y="25989"/>
                  </a:lnTo>
                  <a:lnTo>
                    <a:pt x="33497" y="25989"/>
                  </a:lnTo>
                  <a:lnTo>
                    <a:pt x="3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39"/>
            <p:cNvSpPr/>
            <p:nvPr/>
          </p:nvSpPr>
          <p:spPr>
            <a:xfrm>
              <a:off x="570496" y="3670014"/>
              <a:ext cx="1589330" cy="1220759"/>
            </a:xfrm>
            <a:custGeom>
              <a:rect b="b" l="l" r="r" t="t"/>
              <a:pathLst>
                <a:path extrusionOk="0" h="25169" w="32768">
                  <a:moveTo>
                    <a:pt x="1" y="1"/>
                  </a:moveTo>
                  <a:lnTo>
                    <a:pt x="1" y="25168"/>
                  </a:lnTo>
                  <a:lnTo>
                    <a:pt x="32767" y="25168"/>
                  </a:lnTo>
                  <a:lnTo>
                    <a:pt x="327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9"/>
            <p:cNvSpPr/>
            <p:nvPr/>
          </p:nvSpPr>
          <p:spPr>
            <a:xfrm>
              <a:off x="571999" y="3670014"/>
              <a:ext cx="1589281" cy="128338"/>
            </a:xfrm>
            <a:custGeom>
              <a:rect b="b" l="l" r="r" t="t"/>
              <a:pathLst>
                <a:path extrusionOk="0" h="2646" w="32767">
                  <a:moveTo>
                    <a:pt x="0" y="1"/>
                  </a:moveTo>
                  <a:lnTo>
                    <a:pt x="0" y="2645"/>
                  </a:lnTo>
                  <a:lnTo>
                    <a:pt x="32767" y="2645"/>
                  </a:lnTo>
                  <a:lnTo>
                    <a:pt x="32767" y="1"/>
                  </a:lnTo>
                  <a:close/>
                </a:path>
              </a:pathLst>
            </a:custGeom>
            <a:solidFill>
              <a:srgbClr val="4375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9"/>
            <p:cNvSpPr/>
            <p:nvPr/>
          </p:nvSpPr>
          <p:spPr>
            <a:xfrm>
              <a:off x="2049210" y="3687718"/>
              <a:ext cx="92931" cy="94386"/>
            </a:xfrm>
            <a:custGeom>
              <a:rect b="b" l="l" r="r" t="t"/>
              <a:pathLst>
                <a:path extrusionOk="0" h="1946" w="1916">
                  <a:moveTo>
                    <a:pt x="1" y="0"/>
                  </a:moveTo>
                  <a:lnTo>
                    <a:pt x="1" y="1946"/>
                  </a:lnTo>
                  <a:lnTo>
                    <a:pt x="1916" y="1946"/>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39"/>
            <p:cNvSpPr/>
            <p:nvPr/>
          </p:nvSpPr>
          <p:spPr>
            <a:xfrm>
              <a:off x="2062499" y="3700959"/>
              <a:ext cx="67855" cy="67904"/>
            </a:xfrm>
            <a:custGeom>
              <a:rect b="b" l="l" r="r" t="t"/>
              <a:pathLst>
                <a:path extrusionOk="0" fill="none" h="1400" w="1399">
                  <a:moveTo>
                    <a:pt x="0" y="1399"/>
                  </a:moveTo>
                  <a:lnTo>
                    <a:pt x="1398"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39"/>
            <p:cNvSpPr/>
            <p:nvPr/>
          </p:nvSpPr>
          <p:spPr>
            <a:xfrm>
              <a:off x="2062499" y="3700959"/>
              <a:ext cx="67855" cy="67904"/>
            </a:xfrm>
            <a:custGeom>
              <a:rect b="b" l="l" r="r" t="t"/>
              <a:pathLst>
                <a:path extrusionOk="0" fill="none" h="1400" w="1399">
                  <a:moveTo>
                    <a:pt x="0" y="1"/>
                  </a:moveTo>
                  <a:lnTo>
                    <a:pt x="1398" y="1399"/>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39"/>
            <p:cNvSpPr/>
            <p:nvPr/>
          </p:nvSpPr>
          <p:spPr>
            <a:xfrm>
              <a:off x="1923926" y="3687718"/>
              <a:ext cx="92882" cy="94386"/>
            </a:xfrm>
            <a:custGeom>
              <a:rect b="b" l="l" r="r" t="t"/>
              <a:pathLst>
                <a:path extrusionOk="0" h="1946" w="1915">
                  <a:moveTo>
                    <a:pt x="0" y="0"/>
                  </a:moveTo>
                  <a:lnTo>
                    <a:pt x="0" y="1946"/>
                  </a:lnTo>
                  <a:lnTo>
                    <a:pt x="1915" y="1946"/>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39"/>
            <p:cNvSpPr/>
            <p:nvPr/>
          </p:nvSpPr>
          <p:spPr>
            <a:xfrm>
              <a:off x="1943085" y="3706876"/>
              <a:ext cx="57524" cy="56069"/>
            </a:xfrm>
            <a:custGeom>
              <a:rect b="b" l="l" r="r" t="t"/>
              <a:pathLst>
                <a:path extrusionOk="0" fill="none" h="1156" w="1186">
                  <a:moveTo>
                    <a:pt x="0" y="1"/>
                  </a:moveTo>
                  <a:lnTo>
                    <a:pt x="1186" y="1"/>
                  </a:lnTo>
                  <a:lnTo>
                    <a:pt x="1186" y="1156"/>
                  </a:lnTo>
                  <a:lnTo>
                    <a:pt x="0" y="115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9"/>
            <p:cNvSpPr/>
            <p:nvPr/>
          </p:nvSpPr>
          <p:spPr>
            <a:xfrm>
              <a:off x="1943085" y="3720166"/>
              <a:ext cx="57524" cy="49"/>
            </a:xfrm>
            <a:custGeom>
              <a:rect b="b" l="l" r="r" t="t"/>
              <a:pathLst>
                <a:path extrusionOk="0" fill="none" h="1" w="1186">
                  <a:moveTo>
                    <a:pt x="0" y="0"/>
                  </a:moveTo>
                  <a:lnTo>
                    <a:pt x="1186" y="0"/>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9"/>
            <p:cNvSpPr/>
            <p:nvPr/>
          </p:nvSpPr>
          <p:spPr>
            <a:xfrm>
              <a:off x="1798594" y="3687718"/>
              <a:ext cx="92931" cy="94386"/>
            </a:xfrm>
            <a:custGeom>
              <a:rect b="b" l="l" r="r" t="t"/>
              <a:pathLst>
                <a:path extrusionOk="0" h="1946" w="1916">
                  <a:moveTo>
                    <a:pt x="0" y="0"/>
                  </a:moveTo>
                  <a:lnTo>
                    <a:pt x="0" y="1946"/>
                  </a:lnTo>
                  <a:lnTo>
                    <a:pt x="1915" y="1946"/>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9"/>
            <p:cNvSpPr/>
            <p:nvPr/>
          </p:nvSpPr>
          <p:spPr>
            <a:xfrm>
              <a:off x="1814794" y="3762897"/>
              <a:ext cx="61986" cy="49"/>
            </a:xfrm>
            <a:custGeom>
              <a:rect b="b" l="l" r="r" t="t"/>
              <a:pathLst>
                <a:path extrusionOk="0" fill="none" h="1" w="1278">
                  <a:moveTo>
                    <a:pt x="1" y="1"/>
                  </a:moveTo>
                  <a:lnTo>
                    <a:pt x="1277"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9"/>
            <p:cNvSpPr/>
            <p:nvPr/>
          </p:nvSpPr>
          <p:spPr>
            <a:xfrm>
              <a:off x="939071" y="4511827"/>
              <a:ext cx="855148" cy="241833"/>
            </a:xfrm>
            <a:custGeom>
              <a:rect b="b" l="l" r="r" t="t"/>
              <a:pathLst>
                <a:path extrusionOk="0" fill="none" h="4986" w="17631">
                  <a:moveTo>
                    <a:pt x="1" y="1"/>
                  </a:moveTo>
                  <a:lnTo>
                    <a:pt x="17630" y="1"/>
                  </a:lnTo>
                  <a:lnTo>
                    <a:pt x="17630" y="4985"/>
                  </a:lnTo>
                  <a:lnTo>
                    <a:pt x="1" y="4985"/>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9"/>
            <p:cNvSpPr/>
            <p:nvPr/>
          </p:nvSpPr>
          <p:spPr>
            <a:xfrm>
              <a:off x="956774" y="4528027"/>
              <a:ext cx="819741" cy="207930"/>
            </a:xfrm>
            <a:custGeom>
              <a:rect b="b" l="l" r="r" t="t"/>
              <a:pathLst>
                <a:path extrusionOk="0" fill="none" h="4287" w="16901">
                  <a:moveTo>
                    <a:pt x="16900" y="1"/>
                  </a:moveTo>
                  <a:lnTo>
                    <a:pt x="16900" y="4287"/>
                  </a:lnTo>
                  <a:lnTo>
                    <a:pt x="0" y="4287"/>
                  </a:lnTo>
                  <a:lnTo>
                    <a:pt x="0" y="1"/>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39"/>
            <p:cNvSpPr/>
            <p:nvPr/>
          </p:nvSpPr>
          <p:spPr>
            <a:xfrm>
              <a:off x="849146" y="3929504"/>
              <a:ext cx="169613" cy="184310"/>
            </a:xfrm>
            <a:custGeom>
              <a:rect b="b" l="l" r="r" t="t"/>
              <a:pathLst>
                <a:path extrusionOk="0" h="3800" w="3497">
                  <a:moveTo>
                    <a:pt x="1733" y="487"/>
                  </a:moveTo>
                  <a:lnTo>
                    <a:pt x="2432" y="2402"/>
                  </a:lnTo>
                  <a:lnTo>
                    <a:pt x="1034" y="2402"/>
                  </a:lnTo>
                  <a:lnTo>
                    <a:pt x="1733" y="487"/>
                  </a:lnTo>
                  <a:close/>
                  <a:moveTo>
                    <a:pt x="1460" y="0"/>
                  </a:moveTo>
                  <a:lnTo>
                    <a:pt x="1" y="3800"/>
                  </a:lnTo>
                  <a:lnTo>
                    <a:pt x="548" y="3800"/>
                  </a:lnTo>
                  <a:lnTo>
                    <a:pt x="882" y="2827"/>
                  </a:lnTo>
                  <a:lnTo>
                    <a:pt x="2615" y="2827"/>
                  </a:lnTo>
                  <a:lnTo>
                    <a:pt x="2949" y="3800"/>
                  </a:lnTo>
                  <a:lnTo>
                    <a:pt x="3496" y="380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39"/>
            <p:cNvSpPr/>
            <p:nvPr/>
          </p:nvSpPr>
          <p:spPr>
            <a:xfrm>
              <a:off x="1045244" y="3929504"/>
              <a:ext cx="144489" cy="184310"/>
            </a:xfrm>
            <a:custGeom>
              <a:rect b="b" l="l" r="r" t="t"/>
              <a:pathLst>
                <a:path extrusionOk="0" h="3800" w="2979">
                  <a:moveTo>
                    <a:pt x="1155" y="426"/>
                  </a:moveTo>
                  <a:cubicBezTo>
                    <a:pt x="1398" y="426"/>
                    <a:pt x="1611" y="487"/>
                    <a:pt x="1733" y="578"/>
                  </a:cubicBezTo>
                  <a:cubicBezTo>
                    <a:pt x="1854" y="699"/>
                    <a:pt x="1915" y="882"/>
                    <a:pt x="1915" y="1095"/>
                  </a:cubicBezTo>
                  <a:cubicBezTo>
                    <a:pt x="1915" y="1307"/>
                    <a:pt x="1854" y="1490"/>
                    <a:pt x="1733" y="1611"/>
                  </a:cubicBezTo>
                  <a:cubicBezTo>
                    <a:pt x="1611" y="1702"/>
                    <a:pt x="1398" y="1763"/>
                    <a:pt x="1155" y="1763"/>
                  </a:cubicBezTo>
                  <a:lnTo>
                    <a:pt x="517" y="1763"/>
                  </a:lnTo>
                  <a:lnTo>
                    <a:pt x="517" y="426"/>
                  </a:lnTo>
                  <a:close/>
                  <a:moveTo>
                    <a:pt x="0" y="0"/>
                  </a:moveTo>
                  <a:lnTo>
                    <a:pt x="0" y="3800"/>
                  </a:lnTo>
                  <a:lnTo>
                    <a:pt x="517" y="3800"/>
                  </a:lnTo>
                  <a:lnTo>
                    <a:pt x="517" y="2189"/>
                  </a:lnTo>
                  <a:lnTo>
                    <a:pt x="1064" y="2189"/>
                  </a:lnTo>
                  <a:cubicBezTo>
                    <a:pt x="1277" y="2189"/>
                    <a:pt x="1429" y="2250"/>
                    <a:pt x="1550" y="2310"/>
                  </a:cubicBezTo>
                  <a:cubicBezTo>
                    <a:pt x="1672" y="2402"/>
                    <a:pt x="1794" y="2584"/>
                    <a:pt x="1915" y="2827"/>
                  </a:cubicBezTo>
                  <a:lnTo>
                    <a:pt x="2401" y="3800"/>
                  </a:lnTo>
                  <a:lnTo>
                    <a:pt x="2979" y="3800"/>
                  </a:lnTo>
                  <a:lnTo>
                    <a:pt x="2432" y="2766"/>
                  </a:lnTo>
                  <a:cubicBezTo>
                    <a:pt x="2341" y="2553"/>
                    <a:pt x="2250" y="2371"/>
                    <a:pt x="2128" y="2250"/>
                  </a:cubicBezTo>
                  <a:cubicBezTo>
                    <a:pt x="2037" y="2128"/>
                    <a:pt x="1915" y="2067"/>
                    <a:pt x="1794" y="2006"/>
                  </a:cubicBezTo>
                  <a:cubicBezTo>
                    <a:pt x="2006" y="1946"/>
                    <a:pt x="2189" y="1854"/>
                    <a:pt x="2280" y="1702"/>
                  </a:cubicBezTo>
                  <a:cubicBezTo>
                    <a:pt x="2401" y="1520"/>
                    <a:pt x="2462" y="1338"/>
                    <a:pt x="2462" y="1095"/>
                  </a:cubicBezTo>
                  <a:cubicBezTo>
                    <a:pt x="2462" y="730"/>
                    <a:pt x="2341" y="456"/>
                    <a:pt x="2128" y="274"/>
                  </a:cubicBezTo>
                  <a:cubicBezTo>
                    <a:pt x="1915" y="91"/>
                    <a:pt x="1611" y="0"/>
                    <a:pt x="1155"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9"/>
            <p:cNvSpPr/>
            <p:nvPr/>
          </p:nvSpPr>
          <p:spPr>
            <a:xfrm>
              <a:off x="1222135" y="3929504"/>
              <a:ext cx="118007" cy="184310"/>
            </a:xfrm>
            <a:custGeom>
              <a:rect b="b" l="l" r="r" t="t"/>
              <a:pathLst>
                <a:path extrusionOk="0" h="3800" w="2433">
                  <a:moveTo>
                    <a:pt x="1" y="0"/>
                  </a:moveTo>
                  <a:lnTo>
                    <a:pt x="1" y="3800"/>
                  </a:lnTo>
                  <a:lnTo>
                    <a:pt x="2432" y="3800"/>
                  </a:lnTo>
                  <a:lnTo>
                    <a:pt x="2432" y="3374"/>
                  </a:lnTo>
                  <a:lnTo>
                    <a:pt x="487" y="3374"/>
                  </a:lnTo>
                  <a:lnTo>
                    <a:pt x="487" y="1976"/>
                  </a:lnTo>
                  <a:lnTo>
                    <a:pt x="2311" y="1976"/>
                  </a:lnTo>
                  <a:lnTo>
                    <a:pt x="2311" y="1550"/>
                  </a:lnTo>
                  <a:lnTo>
                    <a:pt x="487" y="1550"/>
                  </a:lnTo>
                  <a:lnTo>
                    <a:pt x="487" y="426"/>
                  </a:lnTo>
                  <a:lnTo>
                    <a:pt x="2402" y="42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9"/>
            <p:cNvSpPr/>
            <p:nvPr/>
          </p:nvSpPr>
          <p:spPr>
            <a:xfrm>
              <a:off x="1437391" y="3929504"/>
              <a:ext cx="154868" cy="184310"/>
            </a:xfrm>
            <a:custGeom>
              <a:rect b="b" l="l" r="r" t="t"/>
              <a:pathLst>
                <a:path extrusionOk="0" h="3800" w="3193">
                  <a:moveTo>
                    <a:pt x="0" y="0"/>
                  </a:moveTo>
                  <a:lnTo>
                    <a:pt x="1338" y="1976"/>
                  </a:lnTo>
                  <a:lnTo>
                    <a:pt x="1338" y="3800"/>
                  </a:lnTo>
                  <a:lnTo>
                    <a:pt x="1855" y="3800"/>
                  </a:lnTo>
                  <a:lnTo>
                    <a:pt x="1855" y="1976"/>
                  </a:lnTo>
                  <a:lnTo>
                    <a:pt x="3192" y="0"/>
                  </a:lnTo>
                  <a:lnTo>
                    <a:pt x="2645" y="0"/>
                  </a:lnTo>
                  <a:lnTo>
                    <a:pt x="1611" y="1550"/>
                  </a:lnTo>
                  <a:lnTo>
                    <a:pt x="548"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9"/>
            <p:cNvSpPr/>
            <p:nvPr/>
          </p:nvSpPr>
          <p:spPr>
            <a:xfrm>
              <a:off x="1592213" y="3926545"/>
              <a:ext cx="171020" cy="191682"/>
            </a:xfrm>
            <a:custGeom>
              <a:rect b="b" l="l" r="r" t="t"/>
              <a:pathLst>
                <a:path extrusionOk="0" h="3952" w="3526">
                  <a:moveTo>
                    <a:pt x="1763" y="396"/>
                  </a:moveTo>
                  <a:cubicBezTo>
                    <a:pt x="2158" y="396"/>
                    <a:pt x="2432" y="548"/>
                    <a:pt x="2675" y="821"/>
                  </a:cubicBezTo>
                  <a:cubicBezTo>
                    <a:pt x="2888" y="1095"/>
                    <a:pt x="2979" y="1490"/>
                    <a:pt x="2979" y="1976"/>
                  </a:cubicBezTo>
                  <a:cubicBezTo>
                    <a:pt x="2979" y="2432"/>
                    <a:pt x="2888" y="2827"/>
                    <a:pt x="2675" y="3101"/>
                  </a:cubicBezTo>
                  <a:cubicBezTo>
                    <a:pt x="2432" y="3374"/>
                    <a:pt x="2158" y="3526"/>
                    <a:pt x="1763" y="3526"/>
                  </a:cubicBezTo>
                  <a:cubicBezTo>
                    <a:pt x="1398" y="3526"/>
                    <a:pt x="1094" y="3374"/>
                    <a:pt x="882" y="3101"/>
                  </a:cubicBezTo>
                  <a:cubicBezTo>
                    <a:pt x="669" y="2827"/>
                    <a:pt x="547" y="2432"/>
                    <a:pt x="547" y="1976"/>
                  </a:cubicBezTo>
                  <a:cubicBezTo>
                    <a:pt x="547" y="1490"/>
                    <a:pt x="669" y="1095"/>
                    <a:pt x="882" y="821"/>
                  </a:cubicBezTo>
                  <a:cubicBezTo>
                    <a:pt x="1094" y="548"/>
                    <a:pt x="1398" y="396"/>
                    <a:pt x="1763" y="396"/>
                  </a:cubicBezTo>
                  <a:close/>
                  <a:moveTo>
                    <a:pt x="1763" y="0"/>
                  </a:moveTo>
                  <a:cubicBezTo>
                    <a:pt x="1246" y="0"/>
                    <a:pt x="821" y="152"/>
                    <a:pt x="486" y="517"/>
                  </a:cubicBezTo>
                  <a:cubicBezTo>
                    <a:pt x="182" y="882"/>
                    <a:pt x="0" y="1368"/>
                    <a:pt x="0" y="1976"/>
                  </a:cubicBezTo>
                  <a:cubicBezTo>
                    <a:pt x="0" y="2554"/>
                    <a:pt x="182" y="3040"/>
                    <a:pt x="486" y="3405"/>
                  </a:cubicBezTo>
                  <a:cubicBezTo>
                    <a:pt x="821" y="3770"/>
                    <a:pt x="1246" y="3952"/>
                    <a:pt x="1763" y="3952"/>
                  </a:cubicBezTo>
                  <a:cubicBezTo>
                    <a:pt x="2310" y="3952"/>
                    <a:pt x="2736" y="3770"/>
                    <a:pt x="3070" y="3405"/>
                  </a:cubicBezTo>
                  <a:cubicBezTo>
                    <a:pt x="3374" y="3040"/>
                    <a:pt x="3526" y="2554"/>
                    <a:pt x="3526" y="1976"/>
                  </a:cubicBezTo>
                  <a:cubicBezTo>
                    <a:pt x="3526" y="1368"/>
                    <a:pt x="3374" y="882"/>
                    <a:pt x="3070" y="517"/>
                  </a:cubicBezTo>
                  <a:cubicBezTo>
                    <a:pt x="2736" y="152"/>
                    <a:pt x="2310" y="0"/>
                    <a:pt x="1763"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39"/>
            <p:cNvSpPr/>
            <p:nvPr/>
          </p:nvSpPr>
          <p:spPr>
            <a:xfrm>
              <a:off x="1800049" y="3929504"/>
              <a:ext cx="141579" cy="188723"/>
            </a:xfrm>
            <a:custGeom>
              <a:rect b="b" l="l" r="r" t="t"/>
              <a:pathLst>
                <a:path extrusionOk="0" h="3891" w="2919">
                  <a:moveTo>
                    <a:pt x="1" y="0"/>
                  </a:moveTo>
                  <a:lnTo>
                    <a:pt x="1" y="2371"/>
                  </a:lnTo>
                  <a:cubicBezTo>
                    <a:pt x="1" y="2857"/>
                    <a:pt x="122" y="3253"/>
                    <a:pt x="366" y="3496"/>
                  </a:cubicBezTo>
                  <a:cubicBezTo>
                    <a:pt x="609" y="3739"/>
                    <a:pt x="973" y="3891"/>
                    <a:pt x="1460" y="3891"/>
                  </a:cubicBezTo>
                  <a:cubicBezTo>
                    <a:pt x="1946" y="3891"/>
                    <a:pt x="2311" y="3739"/>
                    <a:pt x="2554" y="3496"/>
                  </a:cubicBezTo>
                  <a:cubicBezTo>
                    <a:pt x="2797" y="3253"/>
                    <a:pt x="2919" y="2857"/>
                    <a:pt x="2919" y="2371"/>
                  </a:cubicBezTo>
                  <a:lnTo>
                    <a:pt x="2919" y="0"/>
                  </a:lnTo>
                  <a:lnTo>
                    <a:pt x="2402" y="0"/>
                  </a:lnTo>
                  <a:lnTo>
                    <a:pt x="2402" y="2310"/>
                  </a:lnTo>
                  <a:cubicBezTo>
                    <a:pt x="2402" y="2705"/>
                    <a:pt x="2311" y="3009"/>
                    <a:pt x="2189" y="3192"/>
                  </a:cubicBezTo>
                  <a:cubicBezTo>
                    <a:pt x="2037" y="3374"/>
                    <a:pt x="1794" y="3465"/>
                    <a:pt x="1460" y="3465"/>
                  </a:cubicBezTo>
                  <a:cubicBezTo>
                    <a:pt x="1125" y="3465"/>
                    <a:pt x="882" y="3374"/>
                    <a:pt x="730" y="3192"/>
                  </a:cubicBezTo>
                  <a:cubicBezTo>
                    <a:pt x="578" y="3009"/>
                    <a:pt x="518" y="2705"/>
                    <a:pt x="518" y="2310"/>
                  </a:cubicBezTo>
                  <a:lnTo>
                    <a:pt x="518"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39"/>
            <p:cNvSpPr/>
            <p:nvPr/>
          </p:nvSpPr>
          <p:spPr>
            <a:xfrm>
              <a:off x="937616" y="4165372"/>
              <a:ext cx="144537" cy="184358"/>
            </a:xfrm>
            <a:custGeom>
              <a:rect b="b" l="l" r="r" t="t"/>
              <a:pathLst>
                <a:path extrusionOk="0" h="3801" w="2980">
                  <a:moveTo>
                    <a:pt x="1186" y="426"/>
                  </a:moveTo>
                  <a:cubicBezTo>
                    <a:pt x="1429" y="426"/>
                    <a:pt x="1611" y="487"/>
                    <a:pt x="1733" y="578"/>
                  </a:cubicBezTo>
                  <a:cubicBezTo>
                    <a:pt x="1854" y="700"/>
                    <a:pt x="1915" y="882"/>
                    <a:pt x="1915" y="1095"/>
                  </a:cubicBezTo>
                  <a:cubicBezTo>
                    <a:pt x="1915" y="1308"/>
                    <a:pt x="1854" y="1490"/>
                    <a:pt x="1733" y="1612"/>
                  </a:cubicBezTo>
                  <a:cubicBezTo>
                    <a:pt x="1611" y="1703"/>
                    <a:pt x="1429" y="1764"/>
                    <a:pt x="1186" y="1764"/>
                  </a:cubicBezTo>
                  <a:lnTo>
                    <a:pt x="517" y="1764"/>
                  </a:lnTo>
                  <a:lnTo>
                    <a:pt x="517" y="426"/>
                  </a:lnTo>
                  <a:close/>
                  <a:moveTo>
                    <a:pt x="0" y="1"/>
                  </a:moveTo>
                  <a:lnTo>
                    <a:pt x="0" y="3800"/>
                  </a:lnTo>
                  <a:lnTo>
                    <a:pt x="517" y="3800"/>
                  </a:lnTo>
                  <a:lnTo>
                    <a:pt x="517" y="2189"/>
                  </a:lnTo>
                  <a:lnTo>
                    <a:pt x="1095" y="2189"/>
                  </a:lnTo>
                  <a:cubicBezTo>
                    <a:pt x="1307" y="2189"/>
                    <a:pt x="1459" y="2250"/>
                    <a:pt x="1581" y="2311"/>
                  </a:cubicBezTo>
                  <a:cubicBezTo>
                    <a:pt x="1702" y="2402"/>
                    <a:pt x="1824" y="2584"/>
                    <a:pt x="1946" y="2827"/>
                  </a:cubicBezTo>
                  <a:lnTo>
                    <a:pt x="2432" y="3800"/>
                  </a:lnTo>
                  <a:lnTo>
                    <a:pt x="2979" y="3800"/>
                  </a:lnTo>
                  <a:lnTo>
                    <a:pt x="2462" y="2767"/>
                  </a:lnTo>
                  <a:cubicBezTo>
                    <a:pt x="2341" y="2554"/>
                    <a:pt x="2250" y="2371"/>
                    <a:pt x="2128" y="2250"/>
                  </a:cubicBezTo>
                  <a:cubicBezTo>
                    <a:pt x="2037" y="2128"/>
                    <a:pt x="1915" y="2067"/>
                    <a:pt x="1824" y="2007"/>
                  </a:cubicBezTo>
                  <a:cubicBezTo>
                    <a:pt x="2037" y="1946"/>
                    <a:pt x="2189" y="1855"/>
                    <a:pt x="2310" y="1703"/>
                  </a:cubicBezTo>
                  <a:cubicBezTo>
                    <a:pt x="2402" y="1520"/>
                    <a:pt x="2462" y="1338"/>
                    <a:pt x="2462" y="1095"/>
                  </a:cubicBezTo>
                  <a:cubicBezTo>
                    <a:pt x="2462" y="730"/>
                    <a:pt x="2371" y="456"/>
                    <a:pt x="2158" y="274"/>
                  </a:cubicBezTo>
                  <a:cubicBezTo>
                    <a:pt x="1946" y="92"/>
                    <a:pt x="1611" y="1"/>
                    <a:pt x="118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9"/>
            <p:cNvSpPr/>
            <p:nvPr/>
          </p:nvSpPr>
          <p:spPr>
            <a:xfrm>
              <a:off x="1114506" y="4165372"/>
              <a:ext cx="119462" cy="184358"/>
            </a:xfrm>
            <a:custGeom>
              <a:rect b="b" l="l" r="r" t="t"/>
              <a:pathLst>
                <a:path extrusionOk="0" h="3801" w="2463">
                  <a:moveTo>
                    <a:pt x="1" y="1"/>
                  </a:moveTo>
                  <a:lnTo>
                    <a:pt x="1" y="3800"/>
                  </a:lnTo>
                  <a:lnTo>
                    <a:pt x="2463" y="3800"/>
                  </a:lnTo>
                  <a:lnTo>
                    <a:pt x="2463" y="3374"/>
                  </a:lnTo>
                  <a:lnTo>
                    <a:pt x="518" y="3374"/>
                  </a:lnTo>
                  <a:lnTo>
                    <a:pt x="518" y="1976"/>
                  </a:lnTo>
                  <a:lnTo>
                    <a:pt x="2341" y="1976"/>
                  </a:lnTo>
                  <a:lnTo>
                    <a:pt x="2341" y="1551"/>
                  </a:lnTo>
                  <a:lnTo>
                    <a:pt x="518" y="1551"/>
                  </a:lnTo>
                  <a:lnTo>
                    <a:pt x="518" y="426"/>
                  </a:lnTo>
                  <a:lnTo>
                    <a:pt x="2402" y="426"/>
                  </a:lnTo>
                  <a:lnTo>
                    <a:pt x="2402"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9"/>
            <p:cNvSpPr/>
            <p:nvPr/>
          </p:nvSpPr>
          <p:spPr>
            <a:xfrm>
              <a:off x="1251625" y="4165372"/>
              <a:ext cx="169613" cy="184358"/>
            </a:xfrm>
            <a:custGeom>
              <a:rect b="b" l="l" r="r" t="t"/>
              <a:pathLst>
                <a:path extrusionOk="0" h="3801" w="3497">
                  <a:moveTo>
                    <a:pt x="1733" y="487"/>
                  </a:moveTo>
                  <a:lnTo>
                    <a:pt x="2463" y="2402"/>
                  </a:lnTo>
                  <a:lnTo>
                    <a:pt x="1034" y="2402"/>
                  </a:lnTo>
                  <a:lnTo>
                    <a:pt x="1733" y="487"/>
                  </a:lnTo>
                  <a:close/>
                  <a:moveTo>
                    <a:pt x="1460" y="1"/>
                  </a:moveTo>
                  <a:lnTo>
                    <a:pt x="1" y="3800"/>
                  </a:lnTo>
                  <a:lnTo>
                    <a:pt x="548" y="3800"/>
                  </a:lnTo>
                  <a:lnTo>
                    <a:pt x="882" y="2827"/>
                  </a:lnTo>
                  <a:lnTo>
                    <a:pt x="2615" y="2827"/>
                  </a:lnTo>
                  <a:lnTo>
                    <a:pt x="2949" y="3800"/>
                  </a:lnTo>
                  <a:lnTo>
                    <a:pt x="3496" y="3800"/>
                  </a:lnTo>
                  <a:lnTo>
                    <a:pt x="2037"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9"/>
            <p:cNvSpPr/>
            <p:nvPr/>
          </p:nvSpPr>
          <p:spPr>
            <a:xfrm>
              <a:off x="1447723" y="4165372"/>
              <a:ext cx="156324" cy="184358"/>
            </a:xfrm>
            <a:custGeom>
              <a:rect b="b" l="l" r="r" t="t"/>
              <a:pathLst>
                <a:path extrusionOk="0" h="3801" w="3223">
                  <a:moveTo>
                    <a:pt x="1155" y="426"/>
                  </a:moveTo>
                  <a:cubicBezTo>
                    <a:pt x="1672" y="426"/>
                    <a:pt x="2067" y="548"/>
                    <a:pt x="2310" y="760"/>
                  </a:cubicBezTo>
                  <a:cubicBezTo>
                    <a:pt x="2553" y="1004"/>
                    <a:pt x="2675" y="1399"/>
                    <a:pt x="2675" y="1885"/>
                  </a:cubicBezTo>
                  <a:cubicBezTo>
                    <a:pt x="2675" y="2402"/>
                    <a:pt x="2553" y="2797"/>
                    <a:pt x="2310" y="3010"/>
                  </a:cubicBezTo>
                  <a:cubicBezTo>
                    <a:pt x="2067" y="3253"/>
                    <a:pt x="1672" y="3374"/>
                    <a:pt x="1155" y="3374"/>
                  </a:cubicBezTo>
                  <a:lnTo>
                    <a:pt x="517" y="3374"/>
                  </a:lnTo>
                  <a:lnTo>
                    <a:pt x="517" y="426"/>
                  </a:lnTo>
                  <a:close/>
                  <a:moveTo>
                    <a:pt x="0" y="1"/>
                  </a:moveTo>
                  <a:lnTo>
                    <a:pt x="0" y="3800"/>
                  </a:lnTo>
                  <a:lnTo>
                    <a:pt x="1064" y="3800"/>
                  </a:lnTo>
                  <a:cubicBezTo>
                    <a:pt x="1794" y="3800"/>
                    <a:pt x="2341" y="3648"/>
                    <a:pt x="2675" y="3344"/>
                  </a:cubicBezTo>
                  <a:cubicBezTo>
                    <a:pt x="3040" y="3040"/>
                    <a:pt x="3222" y="2554"/>
                    <a:pt x="3222" y="1885"/>
                  </a:cubicBezTo>
                  <a:cubicBezTo>
                    <a:pt x="3222" y="1247"/>
                    <a:pt x="3040" y="760"/>
                    <a:pt x="2705" y="456"/>
                  </a:cubicBezTo>
                  <a:cubicBezTo>
                    <a:pt x="2341" y="153"/>
                    <a:pt x="1794" y="1"/>
                    <a:pt x="1064"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39"/>
            <p:cNvSpPr/>
            <p:nvPr/>
          </p:nvSpPr>
          <p:spPr>
            <a:xfrm>
              <a:off x="1604000" y="4165372"/>
              <a:ext cx="156324" cy="184358"/>
            </a:xfrm>
            <a:custGeom>
              <a:rect b="b" l="l" r="r" t="t"/>
              <a:pathLst>
                <a:path extrusionOk="0" h="3801" w="3223">
                  <a:moveTo>
                    <a:pt x="0" y="1"/>
                  </a:moveTo>
                  <a:lnTo>
                    <a:pt x="1338" y="1976"/>
                  </a:lnTo>
                  <a:lnTo>
                    <a:pt x="1338" y="3800"/>
                  </a:lnTo>
                  <a:lnTo>
                    <a:pt x="1854" y="3800"/>
                  </a:lnTo>
                  <a:lnTo>
                    <a:pt x="1854" y="1976"/>
                  </a:lnTo>
                  <a:lnTo>
                    <a:pt x="3222" y="1"/>
                  </a:lnTo>
                  <a:lnTo>
                    <a:pt x="2675" y="1"/>
                  </a:lnTo>
                  <a:lnTo>
                    <a:pt x="1611" y="1551"/>
                  </a:lnTo>
                  <a:lnTo>
                    <a:pt x="547"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39"/>
            <p:cNvSpPr/>
            <p:nvPr/>
          </p:nvSpPr>
          <p:spPr>
            <a:xfrm>
              <a:off x="1777932" y="4162414"/>
              <a:ext cx="98848" cy="187317"/>
            </a:xfrm>
            <a:custGeom>
              <a:rect b="b" l="l" r="r" t="t"/>
              <a:pathLst>
                <a:path extrusionOk="0" h="3862" w="2038">
                  <a:moveTo>
                    <a:pt x="974" y="1"/>
                  </a:moveTo>
                  <a:cubicBezTo>
                    <a:pt x="822" y="1"/>
                    <a:pt x="639" y="1"/>
                    <a:pt x="487" y="62"/>
                  </a:cubicBezTo>
                  <a:cubicBezTo>
                    <a:pt x="305" y="92"/>
                    <a:pt x="153" y="183"/>
                    <a:pt x="1" y="274"/>
                  </a:cubicBezTo>
                  <a:lnTo>
                    <a:pt x="1" y="761"/>
                  </a:lnTo>
                  <a:cubicBezTo>
                    <a:pt x="153" y="639"/>
                    <a:pt x="305" y="548"/>
                    <a:pt x="457" y="487"/>
                  </a:cubicBezTo>
                  <a:cubicBezTo>
                    <a:pt x="609" y="426"/>
                    <a:pt x="761" y="396"/>
                    <a:pt x="913" y="396"/>
                  </a:cubicBezTo>
                  <a:cubicBezTo>
                    <a:pt x="1095" y="396"/>
                    <a:pt x="1217" y="457"/>
                    <a:pt x="1338" y="548"/>
                  </a:cubicBezTo>
                  <a:cubicBezTo>
                    <a:pt x="1460" y="639"/>
                    <a:pt x="1521" y="761"/>
                    <a:pt x="1521" y="913"/>
                  </a:cubicBezTo>
                  <a:cubicBezTo>
                    <a:pt x="1521" y="1004"/>
                    <a:pt x="1490" y="1065"/>
                    <a:pt x="1429" y="1156"/>
                  </a:cubicBezTo>
                  <a:cubicBezTo>
                    <a:pt x="1399" y="1247"/>
                    <a:pt x="1338" y="1308"/>
                    <a:pt x="1247" y="1399"/>
                  </a:cubicBezTo>
                  <a:lnTo>
                    <a:pt x="1004" y="1642"/>
                  </a:lnTo>
                  <a:cubicBezTo>
                    <a:pt x="852" y="1794"/>
                    <a:pt x="761" y="1916"/>
                    <a:pt x="700" y="2037"/>
                  </a:cubicBezTo>
                  <a:cubicBezTo>
                    <a:pt x="670" y="2128"/>
                    <a:pt x="639" y="2280"/>
                    <a:pt x="639" y="2463"/>
                  </a:cubicBezTo>
                  <a:lnTo>
                    <a:pt x="639" y="2828"/>
                  </a:lnTo>
                  <a:lnTo>
                    <a:pt x="1126" y="2828"/>
                  </a:lnTo>
                  <a:lnTo>
                    <a:pt x="1126" y="2524"/>
                  </a:lnTo>
                  <a:cubicBezTo>
                    <a:pt x="1126" y="2432"/>
                    <a:pt x="1126" y="2372"/>
                    <a:pt x="1126" y="2311"/>
                  </a:cubicBezTo>
                  <a:cubicBezTo>
                    <a:pt x="1126" y="2280"/>
                    <a:pt x="1126" y="2220"/>
                    <a:pt x="1156" y="2189"/>
                  </a:cubicBezTo>
                  <a:cubicBezTo>
                    <a:pt x="1156" y="2159"/>
                    <a:pt x="1186" y="2098"/>
                    <a:pt x="1217" y="2068"/>
                  </a:cubicBezTo>
                  <a:cubicBezTo>
                    <a:pt x="1247" y="2007"/>
                    <a:pt x="1308" y="1946"/>
                    <a:pt x="1399" y="1855"/>
                  </a:cubicBezTo>
                  <a:lnTo>
                    <a:pt x="1612" y="1642"/>
                  </a:lnTo>
                  <a:cubicBezTo>
                    <a:pt x="1764" y="1490"/>
                    <a:pt x="1885" y="1369"/>
                    <a:pt x="1946" y="1247"/>
                  </a:cubicBezTo>
                  <a:cubicBezTo>
                    <a:pt x="2007" y="1125"/>
                    <a:pt x="2037" y="1004"/>
                    <a:pt x="2037" y="882"/>
                  </a:cubicBezTo>
                  <a:cubicBezTo>
                    <a:pt x="2037" y="609"/>
                    <a:pt x="1946" y="396"/>
                    <a:pt x="1733" y="244"/>
                  </a:cubicBezTo>
                  <a:cubicBezTo>
                    <a:pt x="1551" y="62"/>
                    <a:pt x="1308" y="1"/>
                    <a:pt x="974" y="1"/>
                  </a:cubicBezTo>
                  <a:close/>
                  <a:moveTo>
                    <a:pt x="609" y="3223"/>
                  </a:moveTo>
                  <a:lnTo>
                    <a:pt x="609" y="3861"/>
                  </a:lnTo>
                  <a:lnTo>
                    <a:pt x="1126" y="3861"/>
                  </a:lnTo>
                  <a:lnTo>
                    <a:pt x="1126"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9"/>
            <p:cNvSpPr/>
            <p:nvPr/>
          </p:nvSpPr>
          <p:spPr>
            <a:xfrm>
              <a:off x="1273742" y="4547234"/>
              <a:ext cx="119462" cy="134206"/>
            </a:xfrm>
            <a:custGeom>
              <a:rect b="b" l="l" r="r" t="t"/>
              <a:pathLst>
                <a:path extrusionOk="0" h="2767" w="2463">
                  <a:moveTo>
                    <a:pt x="1216" y="304"/>
                  </a:moveTo>
                  <a:cubicBezTo>
                    <a:pt x="1490" y="304"/>
                    <a:pt x="1703" y="395"/>
                    <a:pt x="1855" y="578"/>
                  </a:cubicBezTo>
                  <a:cubicBezTo>
                    <a:pt x="2007" y="790"/>
                    <a:pt x="2067" y="1033"/>
                    <a:pt x="2067" y="1368"/>
                  </a:cubicBezTo>
                  <a:cubicBezTo>
                    <a:pt x="2067" y="1702"/>
                    <a:pt x="2007" y="1976"/>
                    <a:pt x="1855" y="2158"/>
                  </a:cubicBezTo>
                  <a:cubicBezTo>
                    <a:pt x="1703" y="2371"/>
                    <a:pt x="1490" y="2462"/>
                    <a:pt x="1216" y="2462"/>
                  </a:cubicBezTo>
                  <a:cubicBezTo>
                    <a:pt x="973" y="2462"/>
                    <a:pt x="760" y="2371"/>
                    <a:pt x="608" y="2158"/>
                  </a:cubicBezTo>
                  <a:cubicBezTo>
                    <a:pt x="456" y="1976"/>
                    <a:pt x="365" y="1702"/>
                    <a:pt x="365" y="1368"/>
                  </a:cubicBezTo>
                  <a:cubicBezTo>
                    <a:pt x="365" y="1033"/>
                    <a:pt x="456" y="790"/>
                    <a:pt x="608" y="578"/>
                  </a:cubicBezTo>
                  <a:cubicBezTo>
                    <a:pt x="760" y="395"/>
                    <a:pt x="973" y="304"/>
                    <a:pt x="1216" y="304"/>
                  </a:cubicBezTo>
                  <a:close/>
                  <a:moveTo>
                    <a:pt x="1216" y="0"/>
                  </a:moveTo>
                  <a:cubicBezTo>
                    <a:pt x="852" y="0"/>
                    <a:pt x="548" y="122"/>
                    <a:pt x="335" y="365"/>
                  </a:cubicBezTo>
                  <a:cubicBezTo>
                    <a:pt x="92" y="638"/>
                    <a:pt x="1" y="973"/>
                    <a:pt x="1" y="1368"/>
                  </a:cubicBezTo>
                  <a:cubicBezTo>
                    <a:pt x="1" y="1793"/>
                    <a:pt x="92" y="2128"/>
                    <a:pt x="335" y="2371"/>
                  </a:cubicBezTo>
                  <a:cubicBezTo>
                    <a:pt x="548" y="2644"/>
                    <a:pt x="852" y="2766"/>
                    <a:pt x="1216" y="2766"/>
                  </a:cubicBezTo>
                  <a:cubicBezTo>
                    <a:pt x="1612" y="2766"/>
                    <a:pt x="1885" y="2644"/>
                    <a:pt x="2128" y="2371"/>
                  </a:cubicBezTo>
                  <a:cubicBezTo>
                    <a:pt x="2341" y="2128"/>
                    <a:pt x="2463" y="1793"/>
                    <a:pt x="2463" y="1368"/>
                  </a:cubicBezTo>
                  <a:cubicBezTo>
                    <a:pt x="2463" y="973"/>
                    <a:pt x="2341" y="638"/>
                    <a:pt x="2128" y="365"/>
                  </a:cubicBezTo>
                  <a:cubicBezTo>
                    <a:pt x="1885" y="122"/>
                    <a:pt x="1612" y="0"/>
                    <a:pt x="121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9"/>
            <p:cNvSpPr/>
            <p:nvPr/>
          </p:nvSpPr>
          <p:spPr>
            <a:xfrm>
              <a:off x="1419688" y="4550144"/>
              <a:ext cx="101807" cy="128338"/>
            </a:xfrm>
            <a:custGeom>
              <a:rect b="b" l="l" r="r" t="t"/>
              <a:pathLst>
                <a:path extrusionOk="0" h="2646" w="2099">
                  <a:moveTo>
                    <a:pt x="1" y="1"/>
                  </a:moveTo>
                  <a:lnTo>
                    <a:pt x="1" y="2645"/>
                  </a:lnTo>
                  <a:lnTo>
                    <a:pt x="365" y="2645"/>
                  </a:lnTo>
                  <a:lnTo>
                    <a:pt x="365" y="1369"/>
                  </a:lnTo>
                  <a:lnTo>
                    <a:pt x="1642" y="2645"/>
                  </a:lnTo>
                  <a:lnTo>
                    <a:pt x="2098" y="2645"/>
                  </a:lnTo>
                  <a:lnTo>
                    <a:pt x="700" y="1217"/>
                  </a:lnTo>
                  <a:lnTo>
                    <a:pt x="2007" y="1"/>
                  </a:lnTo>
                  <a:lnTo>
                    <a:pt x="1551" y="1"/>
                  </a:lnTo>
                  <a:lnTo>
                    <a:pt x="365" y="1095"/>
                  </a:lnTo>
                  <a:lnTo>
                    <a:pt x="365"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39"/>
            <p:cNvSpPr/>
            <p:nvPr/>
          </p:nvSpPr>
          <p:spPr>
            <a:xfrm>
              <a:off x="625062" y="3723076"/>
              <a:ext cx="1626143" cy="1260580"/>
            </a:xfrm>
            <a:custGeom>
              <a:rect b="b" l="l" r="r" t="t"/>
              <a:pathLst>
                <a:path extrusionOk="0" h="25990" w="33527">
                  <a:moveTo>
                    <a:pt x="0" y="1"/>
                  </a:moveTo>
                  <a:lnTo>
                    <a:pt x="0" y="25989"/>
                  </a:lnTo>
                  <a:lnTo>
                    <a:pt x="33527" y="25989"/>
                  </a:lnTo>
                  <a:lnTo>
                    <a:pt x="3352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39"/>
            <p:cNvSpPr/>
            <p:nvPr/>
          </p:nvSpPr>
          <p:spPr>
            <a:xfrm>
              <a:off x="645675" y="3743738"/>
              <a:ext cx="1587875" cy="1220711"/>
            </a:xfrm>
            <a:custGeom>
              <a:rect b="b" l="l" r="r" t="t"/>
              <a:pathLst>
                <a:path extrusionOk="0" h="25168" w="32738">
                  <a:moveTo>
                    <a:pt x="1" y="0"/>
                  </a:moveTo>
                  <a:lnTo>
                    <a:pt x="1" y="25168"/>
                  </a:lnTo>
                  <a:lnTo>
                    <a:pt x="32737" y="25168"/>
                  </a:lnTo>
                  <a:lnTo>
                    <a:pt x="327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9"/>
            <p:cNvSpPr/>
            <p:nvPr/>
          </p:nvSpPr>
          <p:spPr>
            <a:xfrm>
              <a:off x="644220" y="3743738"/>
              <a:ext cx="1587826" cy="128289"/>
            </a:xfrm>
            <a:custGeom>
              <a:rect b="b" l="l" r="r" t="t"/>
              <a:pathLst>
                <a:path extrusionOk="0" h="2645" w="32737">
                  <a:moveTo>
                    <a:pt x="1" y="0"/>
                  </a:moveTo>
                  <a:lnTo>
                    <a:pt x="1" y="2645"/>
                  </a:lnTo>
                  <a:lnTo>
                    <a:pt x="32737" y="2645"/>
                  </a:lnTo>
                  <a:lnTo>
                    <a:pt x="32737" y="0"/>
                  </a:lnTo>
                  <a:close/>
                </a:path>
              </a:pathLst>
            </a:custGeom>
            <a:solidFill>
              <a:srgbClr val="4375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9"/>
            <p:cNvSpPr/>
            <p:nvPr/>
          </p:nvSpPr>
          <p:spPr>
            <a:xfrm>
              <a:off x="2122934" y="3759938"/>
              <a:ext cx="92931" cy="92931"/>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39"/>
            <p:cNvSpPr/>
            <p:nvPr/>
          </p:nvSpPr>
          <p:spPr>
            <a:xfrm>
              <a:off x="2134721" y="3771724"/>
              <a:ext cx="69359" cy="69359"/>
            </a:xfrm>
            <a:custGeom>
              <a:rect b="b" l="l" r="r" t="t"/>
              <a:pathLst>
                <a:path extrusionOk="0" fill="none" h="1430" w="1430">
                  <a:moveTo>
                    <a:pt x="1" y="1430"/>
                  </a:moveTo>
                  <a:lnTo>
                    <a:pt x="1429"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39"/>
            <p:cNvSpPr/>
            <p:nvPr/>
          </p:nvSpPr>
          <p:spPr>
            <a:xfrm>
              <a:off x="2134721" y="3771724"/>
              <a:ext cx="69359" cy="69359"/>
            </a:xfrm>
            <a:custGeom>
              <a:rect b="b" l="l" r="r" t="t"/>
              <a:pathLst>
                <a:path extrusionOk="0" fill="none" h="1430" w="1430">
                  <a:moveTo>
                    <a:pt x="1" y="1"/>
                  </a:moveTo>
                  <a:lnTo>
                    <a:pt x="1429" y="143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39"/>
            <p:cNvSpPr/>
            <p:nvPr/>
          </p:nvSpPr>
          <p:spPr>
            <a:xfrm>
              <a:off x="1997602" y="3759938"/>
              <a:ext cx="92931" cy="92931"/>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39"/>
            <p:cNvSpPr/>
            <p:nvPr/>
          </p:nvSpPr>
          <p:spPr>
            <a:xfrm>
              <a:off x="2015306" y="3777642"/>
              <a:ext cx="57572" cy="57524"/>
            </a:xfrm>
            <a:custGeom>
              <a:rect b="b" l="l" r="r" t="t"/>
              <a:pathLst>
                <a:path extrusionOk="0" fill="none" h="1186" w="1187">
                  <a:moveTo>
                    <a:pt x="1" y="1"/>
                  </a:moveTo>
                  <a:lnTo>
                    <a:pt x="1186" y="1"/>
                  </a:lnTo>
                  <a:lnTo>
                    <a:pt x="1186" y="1186"/>
                  </a:lnTo>
                  <a:lnTo>
                    <a:pt x="1"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39"/>
            <p:cNvSpPr/>
            <p:nvPr/>
          </p:nvSpPr>
          <p:spPr>
            <a:xfrm>
              <a:off x="2015306" y="3792386"/>
              <a:ext cx="57572" cy="49"/>
            </a:xfrm>
            <a:custGeom>
              <a:rect b="b" l="l" r="r" t="t"/>
              <a:pathLst>
                <a:path extrusionOk="0" fill="none" h="1" w="1187">
                  <a:moveTo>
                    <a:pt x="1" y="0"/>
                  </a:moveTo>
                  <a:lnTo>
                    <a:pt x="1186"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39"/>
            <p:cNvSpPr/>
            <p:nvPr/>
          </p:nvSpPr>
          <p:spPr>
            <a:xfrm>
              <a:off x="1872319" y="3759938"/>
              <a:ext cx="92931" cy="92931"/>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39"/>
            <p:cNvSpPr/>
            <p:nvPr/>
          </p:nvSpPr>
          <p:spPr>
            <a:xfrm>
              <a:off x="1888519" y="3835117"/>
              <a:ext cx="61986" cy="49"/>
            </a:xfrm>
            <a:custGeom>
              <a:rect b="b" l="l" r="r" t="t"/>
              <a:pathLst>
                <a:path extrusionOk="0" fill="none" h="1" w="1278">
                  <a:moveTo>
                    <a:pt x="1" y="1"/>
                  </a:moveTo>
                  <a:lnTo>
                    <a:pt x="1277"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39"/>
            <p:cNvSpPr/>
            <p:nvPr/>
          </p:nvSpPr>
          <p:spPr>
            <a:xfrm>
              <a:off x="1011340" y="4585551"/>
              <a:ext cx="855099" cy="241833"/>
            </a:xfrm>
            <a:custGeom>
              <a:rect b="b" l="l" r="r" t="t"/>
              <a:pathLst>
                <a:path extrusionOk="0" fill="none" h="4986" w="17630">
                  <a:moveTo>
                    <a:pt x="0" y="0"/>
                  </a:moveTo>
                  <a:lnTo>
                    <a:pt x="17630" y="0"/>
                  </a:lnTo>
                  <a:lnTo>
                    <a:pt x="17630" y="4985"/>
                  </a:lnTo>
                  <a:lnTo>
                    <a:pt x="0" y="4985"/>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39"/>
            <p:cNvSpPr/>
            <p:nvPr/>
          </p:nvSpPr>
          <p:spPr>
            <a:xfrm>
              <a:off x="1028995" y="4601751"/>
              <a:ext cx="819741" cy="207930"/>
            </a:xfrm>
            <a:custGeom>
              <a:rect b="b" l="l" r="r" t="t"/>
              <a:pathLst>
                <a:path extrusionOk="0" fill="none" h="4287" w="16901">
                  <a:moveTo>
                    <a:pt x="16901" y="1"/>
                  </a:moveTo>
                  <a:lnTo>
                    <a:pt x="16901" y="4286"/>
                  </a:lnTo>
                  <a:lnTo>
                    <a:pt x="1" y="4286"/>
                  </a:lnTo>
                  <a:lnTo>
                    <a:pt x="1" y="1"/>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8" name="Google Shape;1548;p39"/>
          <p:cNvSpPr/>
          <p:nvPr/>
        </p:nvSpPr>
        <p:spPr>
          <a:xfrm>
            <a:off x="0" y="2999075"/>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39"/>
          <p:cNvSpPr/>
          <p:nvPr/>
        </p:nvSpPr>
        <p:spPr>
          <a:xfrm>
            <a:off x="9282501" y="1614751"/>
            <a:ext cx="29234" cy="21937"/>
          </a:xfrm>
          <a:custGeom>
            <a:rect b="b" l="l" r="r" t="t"/>
            <a:pathLst>
              <a:path extrusionOk="0" h="457" w="609">
                <a:moveTo>
                  <a:pt x="305" y="1"/>
                </a:moveTo>
                <a:cubicBezTo>
                  <a:pt x="1" y="1"/>
                  <a:pt x="1" y="457"/>
                  <a:pt x="305" y="457"/>
                </a:cubicBezTo>
                <a:cubicBezTo>
                  <a:pt x="608" y="457"/>
                  <a:pt x="608" y="1"/>
                  <a:pt x="3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39"/>
          <p:cNvSpPr/>
          <p:nvPr/>
        </p:nvSpPr>
        <p:spPr>
          <a:xfrm>
            <a:off x="6947488" y="3748125"/>
            <a:ext cx="1190616" cy="293278"/>
          </a:xfrm>
          <a:prstGeom prst="rect">
            <a:avLst/>
          </a:prstGeom>
        </p:spPr>
        <p:txBody>
          <a:bodyPr>
            <a:prstTxWarp prst="textPlain"/>
          </a:bodyPr>
          <a:lstStyle/>
          <a:p>
            <a:pPr lvl="0" algn="ctr"/>
            <a:r>
              <a:rPr b="1" i="0">
                <a:ln>
                  <a:noFill/>
                </a:ln>
                <a:solidFill>
                  <a:schemeClr val="dk1"/>
                </a:solidFill>
                <a:latin typeface="Nanum Gothic Coding"/>
              </a:rPr>
              <a:t>MONDAY</a:t>
            </a:r>
          </a:p>
        </p:txBody>
      </p:sp>
      <p:sp>
        <p:nvSpPr>
          <p:cNvPr id="1551" name="Google Shape;1551;p39"/>
          <p:cNvSpPr/>
          <p:nvPr/>
        </p:nvSpPr>
        <p:spPr>
          <a:xfrm>
            <a:off x="7431038" y="4403777"/>
            <a:ext cx="223924" cy="148200"/>
          </a:xfrm>
          <a:prstGeom prst="rect">
            <a:avLst/>
          </a:prstGeom>
        </p:spPr>
        <p:txBody>
          <a:bodyPr>
            <a:prstTxWarp prst="textPlain"/>
          </a:bodyPr>
          <a:lstStyle/>
          <a:p>
            <a:pPr lvl="0" algn="ctr"/>
            <a:r>
              <a:rPr b="1" i="0">
                <a:ln>
                  <a:noFill/>
                </a:ln>
                <a:solidFill>
                  <a:schemeClr val="dk1"/>
                </a:solidFill>
                <a:latin typeface="Inconsolata"/>
              </a:rPr>
              <a:t>OK</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2" name="Shape 1852"/>
        <p:cNvGrpSpPr/>
        <p:nvPr/>
      </p:nvGrpSpPr>
      <p:grpSpPr>
        <a:xfrm>
          <a:off x="0" y="0"/>
          <a:ext cx="0" cy="0"/>
          <a:chOff x="0" y="0"/>
          <a:chExt cx="0" cy="0"/>
        </a:xfrm>
      </p:grpSpPr>
      <p:sp>
        <p:nvSpPr>
          <p:cNvPr id="1853" name="Google Shape;1853;p48"/>
          <p:cNvSpPr txBox="1"/>
          <p:nvPr>
            <p:ph type="title"/>
          </p:nvPr>
        </p:nvSpPr>
        <p:spPr>
          <a:xfrm>
            <a:off x="1114675" y="1216950"/>
            <a:ext cx="4629000" cy="289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1854" name="Google Shape;1854;p48"/>
          <p:cNvGrpSpPr/>
          <p:nvPr/>
        </p:nvGrpSpPr>
        <p:grpSpPr>
          <a:xfrm>
            <a:off x="5743681" y="2072061"/>
            <a:ext cx="2479925" cy="1990277"/>
            <a:chOff x="334625" y="3431187"/>
            <a:chExt cx="1844359" cy="1480200"/>
          </a:xfrm>
        </p:grpSpPr>
        <p:sp>
          <p:nvSpPr>
            <p:cNvPr id="1855" name="Google Shape;1855;p48"/>
            <p:cNvSpPr/>
            <p:nvPr/>
          </p:nvSpPr>
          <p:spPr>
            <a:xfrm>
              <a:off x="334625" y="3431187"/>
              <a:ext cx="1624688" cy="1260531"/>
            </a:xfrm>
            <a:custGeom>
              <a:rect b="b" l="l" r="r" t="t"/>
              <a:pathLst>
                <a:path extrusionOk="0" h="25989" w="33497">
                  <a:moveTo>
                    <a:pt x="0" y="1"/>
                  </a:moveTo>
                  <a:lnTo>
                    <a:pt x="0" y="25989"/>
                  </a:lnTo>
                  <a:lnTo>
                    <a:pt x="33497" y="25989"/>
                  </a:lnTo>
                  <a:lnTo>
                    <a:pt x="3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8"/>
            <p:cNvSpPr/>
            <p:nvPr/>
          </p:nvSpPr>
          <p:spPr>
            <a:xfrm>
              <a:off x="353784" y="3450345"/>
              <a:ext cx="1587826" cy="1222214"/>
            </a:xfrm>
            <a:custGeom>
              <a:rect b="b" l="l" r="r" t="t"/>
              <a:pathLst>
                <a:path extrusionOk="0" h="25199" w="32737">
                  <a:moveTo>
                    <a:pt x="1" y="1"/>
                  </a:moveTo>
                  <a:lnTo>
                    <a:pt x="1" y="25199"/>
                  </a:lnTo>
                  <a:lnTo>
                    <a:pt x="32737" y="25199"/>
                  </a:lnTo>
                  <a:lnTo>
                    <a:pt x="327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8"/>
            <p:cNvSpPr/>
            <p:nvPr/>
          </p:nvSpPr>
          <p:spPr>
            <a:xfrm>
              <a:off x="353784" y="3450345"/>
              <a:ext cx="1587826" cy="128338"/>
            </a:xfrm>
            <a:custGeom>
              <a:rect b="b" l="l" r="r" t="t"/>
              <a:pathLst>
                <a:path extrusionOk="0" h="2646" w="32737">
                  <a:moveTo>
                    <a:pt x="1" y="1"/>
                  </a:moveTo>
                  <a:lnTo>
                    <a:pt x="1" y="2645"/>
                  </a:lnTo>
                  <a:lnTo>
                    <a:pt x="32737" y="2645"/>
                  </a:lnTo>
                  <a:lnTo>
                    <a:pt x="327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8"/>
            <p:cNvSpPr/>
            <p:nvPr/>
          </p:nvSpPr>
          <p:spPr>
            <a:xfrm>
              <a:off x="1829539" y="3468049"/>
              <a:ext cx="92931" cy="94386"/>
            </a:xfrm>
            <a:custGeom>
              <a:rect b="b" l="l" r="r" t="t"/>
              <a:pathLst>
                <a:path extrusionOk="0" h="1946" w="1916">
                  <a:moveTo>
                    <a:pt x="1" y="0"/>
                  </a:moveTo>
                  <a:lnTo>
                    <a:pt x="1" y="1946"/>
                  </a:lnTo>
                  <a:lnTo>
                    <a:pt x="1916" y="1946"/>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8"/>
            <p:cNvSpPr/>
            <p:nvPr/>
          </p:nvSpPr>
          <p:spPr>
            <a:xfrm>
              <a:off x="1844284" y="3481339"/>
              <a:ext cx="67855" cy="67855"/>
            </a:xfrm>
            <a:custGeom>
              <a:rect b="b" l="l" r="r" t="t"/>
              <a:pathLst>
                <a:path extrusionOk="0" fill="none" h="1399" w="1399">
                  <a:moveTo>
                    <a:pt x="1" y="1398"/>
                  </a:moveTo>
                  <a:lnTo>
                    <a:pt x="1399"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8"/>
            <p:cNvSpPr/>
            <p:nvPr/>
          </p:nvSpPr>
          <p:spPr>
            <a:xfrm>
              <a:off x="1844284" y="3481339"/>
              <a:ext cx="67855" cy="67855"/>
            </a:xfrm>
            <a:custGeom>
              <a:rect b="b" l="l" r="r" t="t"/>
              <a:pathLst>
                <a:path extrusionOk="0" fill="none" h="1399" w="1399">
                  <a:moveTo>
                    <a:pt x="1" y="0"/>
                  </a:moveTo>
                  <a:lnTo>
                    <a:pt x="1399"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8"/>
            <p:cNvSpPr/>
            <p:nvPr/>
          </p:nvSpPr>
          <p:spPr>
            <a:xfrm>
              <a:off x="1705711" y="3468049"/>
              <a:ext cx="94386" cy="94386"/>
            </a:xfrm>
            <a:custGeom>
              <a:rect b="b" l="l" r="r" t="t"/>
              <a:pathLst>
                <a:path extrusionOk="0" h="1946" w="1946">
                  <a:moveTo>
                    <a:pt x="0" y="0"/>
                  </a:moveTo>
                  <a:lnTo>
                    <a:pt x="0" y="1946"/>
                  </a:lnTo>
                  <a:lnTo>
                    <a:pt x="1946" y="1946"/>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8"/>
            <p:cNvSpPr/>
            <p:nvPr/>
          </p:nvSpPr>
          <p:spPr>
            <a:xfrm>
              <a:off x="1724869" y="3487207"/>
              <a:ext cx="56069" cy="56069"/>
            </a:xfrm>
            <a:custGeom>
              <a:rect b="b" l="l" r="r" t="t"/>
              <a:pathLst>
                <a:path extrusionOk="0" fill="none" h="1156" w="1156">
                  <a:moveTo>
                    <a:pt x="1" y="1"/>
                  </a:moveTo>
                  <a:lnTo>
                    <a:pt x="1156" y="1"/>
                  </a:lnTo>
                  <a:lnTo>
                    <a:pt x="1156" y="1156"/>
                  </a:lnTo>
                  <a:lnTo>
                    <a:pt x="1" y="115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8"/>
            <p:cNvSpPr/>
            <p:nvPr/>
          </p:nvSpPr>
          <p:spPr>
            <a:xfrm>
              <a:off x="1580379" y="3468049"/>
              <a:ext cx="94434" cy="94386"/>
            </a:xfrm>
            <a:custGeom>
              <a:rect b="b" l="l" r="r" t="t"/>
              <a:pathLst>
                <a:path extrusionOk="0" h="1946" w="1947">
                  <a:moveTo>
                    <a:pt x="1" y="0"/>
                  </a:moveTo>
                  <a:lnTo>
                    <a:pt x="1" y="1946"/>
                  </a:lnTo>
                  <a:lnTo>
                    <a:pt x="1946" y="1946"/>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8"/>
            <p:cNvSpPr/>
            <p:nvPr/>
          </p:nvSpPr>
          <p:spPr>
            <a:xfrm>
              <a:off x="1595124" y="3544732"/>
              <a:ext cx="64945" cy="49"/>
            </a:xfrm>
            <a:custGeom>
              <a:rect b="b" l="l" r="r" t="t"/>
              <a:pathLst>
                <a:path extrusionOk="0" fill="none" h="1" w="1339">
                  <a:moveTo>
                    <a:pt x="1" y="0"/>
                  </a:moveTo>
                  <a:lnTo>
                    <a:pt x="1338" y="0"/>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8"/>
            <p:cNvSpPr/>
            <p:nvPr/>
          </p:nvSpPr>
          <p:spPr>
            <a:xfrm>
              <a:off x="719400" y="4293614"/>
              <a:ext cx="855148" cy="241833"/>
            </a:xfrm>
            <a:custGeom>
              <a:rect b="b" l="l" r="r" t="t"/>
              <a:pathLst>
                <a:path extrusionOk="0" fill="none" h="4986" w="17631">
                  <a:moveTo>
                    <a:pt x="1" y="1"/>
                  </a:moveTo>
                  <a:lnTo>
                    <a:pt x="17630" y="1"/>
                  </a:lnTo>
                  <a:lnTo>
                    <a:pt x="17630" y="4986"/>
                  </a:lnTo>
                  <a:lnTo>
                    <a:pt x="1" y="4986"/>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8"/>
            <p:cNvSpPr/>
            <p:nvPr/>
          </p:nvSpPr>
          <p:spPr>
            <a:xfrm>
              <a:off x="738559" y="4311317"/>
              <a:ext cx="819741" cy="207930"/>
            </a:xfrm>
            <a:custGeom>
              <a:rect b="b" l="l" r="r" t="t"/>
              <a:pathLst>
                <a:path extrusionOk="0" fill="none" h="4287" w="16901">
                  <a:moveTo>
                    <a:pt x="16901" y="1"/>
                  </a:moveTo>
                  <a:lnTo>
                    <a:pt x="16901" y="4287"/>
                  </a:lnTo>
                  <a:lnTo>
                    <a:pt x="1" y="4287"/>
                  </a:lnTo>
                  <a:lnTo>
                    <a:pt x="1" y="1"/>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8"/>
            <p:cNvSpPr/>
            <p:nvPr/>
          </p:nvSpPr>
          <p:spPr>
            <a:xfrm>
              <a:off x="630979" y="3709835"/>
              <a:ext cx="168110" cy="185813"/>
            </a:xfrm>
            <a:custGeom>
              <a:rect b="b" l="l" r="r" t="t"/>
              <a:pathLst>
                <a:path extrusionOk="0" h="3831" w="3466">
                  <a:moveTo>
                    <a:pt x="1733" y="517"/>
                  </a:moveTo>
                  <a:lnTo>
                    <a:pt x="2432" y="2432"/>
                  </a:lnTo>
                  <a:lnTo>
                    <a:pt x="1033" y="2432"/>
                  </a:lnTo>
                  <a:lnTo>
                    <a:pt x="1733" y="517"/>
                  </a:lnTo>
                  <a:close/>
                  <a:moveTo>
                    <a:pt x="1429" y="0"/>
                  </a:moveTo>
                  <a:lnTo>
                    <a:pt x="0" y="3830"/>
                  </a:lnTo>
                  <a:lnTo>
                    <a:pt x="517" y="3830"/>
                  </a:lnTo>
                  <a:lnTo>
                    <a:pt x="882" y="2858"/>
                  </a:lnTo>
                  <a:lnTo>
                    <a:pt x="2584" y="2858"/>
                  </a:lnTo>
                  <a:lnTo>
                    <a:pt x="2948" y="3830"/>
                  </a:lnTo>
                  <a:lnTo>
                    <a:pt x="3465" y="383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8"/>
            <p:cNvSpPr/>
            <p:nvPr/>
          </p:nvSpPr>
          <p:spPr>
            <a:xfrm>
              <a:off x="827028" y="3709835"/>
              <a:ext cx="143082" cy="185813"/>
            </a:xfrm>
            <a:custGeom>
              <a:rect b="b" l="l" r="r" t="t"/>
              <a:pathLst>
                <a:path extrusionOk="0" h="3831" w="2950">
                  <a:moveTo>
                    <a:pt x="1156" y="426"/>
                  </a:moveTo>
                  <a:cubicBezTo>
                    <a:pt x="1399" y="426"/>
                    <a:pt x="1581" y="487"/>
                    <a:pt x="1703" y="608"/>
                  </a:cubicBezTo>
                  <a:cubicBezTo>
                    <a:pt x="1855" y="730"/>
                    <a:pt x="1916" y="882"/>
                    <a:pt x="1916" y="1125"/>
                  </a:cubicBezTo>
                  <a:cubicBezTo>
                    <a:pt x="1916" y="1338"/>
                    <a:pt x="1855" y="1490"/>
                    <a:pt x="1703" y="1611"/>
                  </a:cubicBezTo>
                  <a:cubicBezTo>
                    <a:pt x="1581" y="1733"/>
                    <a:pt x="1399" y="1794"/>
                    <a:pt x="1156" y="1794"/>
                  </a:cubicBezTo>
                  <a:lnTo>
                    <a:pt x="517" y="1794"/>
                  </a:lnTo>
                  <a:lnTo>
                    <a:pt x="517" y="426"/>
                  </a:lnTo>
                  <a:close/>
                  <a:moveTo>
                    <a:pt x="1" y="0"/>
                  </a:moveTo>
                  <a:lnTo>
                    <a:pt x="1" y="3830"/>
                  </a:lnTo>
                  <a:lnTo>
                    <a:pt x="517" y="3830"/>
                  </a:lnTo>
                  <a:lnTo>
                    <a:pt x="517" y="2219"/>
                  </a:lnTo>
                  <a:lnTo>
                    <a:pt x="1065" y="2219"/>
                  </a:lnTo>
                  <a:cubicBezTo>
                    <a:pt x="1277" y="2219"/>
                    <a:pt x="1429" y="2250"/>
                    <a:pt x="1551" y="2341"/>
                  </a:cubicBezTo>
                  <a:cubicBezTo>
                    <a:pt x="1672" y="2432"/>
                    <a:pt x="1794" y="2584"/>
                    <a:pt x="1916" y="2858"/>
                  </a:cubicBezTo>
                  <a:lnTo>
                    <a:pt x="2402" y="3830"/>
                  </a:lnTo>
                  <a:lnTo>
                    <a:pt x="2949" y="3830"/>
                  </a:lnTo>
                  <a:lnTo>
                    <a:pt x="2432" y="2797"/>
                  </a:lnTo>
                  <a:cubicBezTo>
                    <a:pt x="2341" y="2584"/>
                    <a:pt x="2220" y="2402"/>
                    <a:pt x="2128" y="2280"/>
                  </a:cubicBezTo>
                  <a:cubicBezTo>
                    <a:pt x="2007" y="2158"/>
                    <a:pt x="1916" y="2067"/>
                    <a:pt x="1794" y="2037"/>
                  </a:cubicBezTo>
                  <a:cubicBezTo>
                    <a:pt x="2007" y="1976"/>
                    <a:pt x="2159" y="1854"/>
                    <a:pt x="2280" y="1702"/>
                  </a:cubicBezTo>
                  <a:cubicBezTo>
                    <a:pt x="2402" y="1551"/>
                    <a:pt x="2463" y="1338"/>
                    <a:pt x="2463" y="1125"/>
                  </a:cubicBezTo>
                  <a:cubicBezTo>
                    <a:pt x="2463" y="730"/>
                    <a:pt x="2341" y="456"/>
                    <a:pt x="2128" y="274"/>
                  </a:cubicBezTo>
                  <a:cubicBezTo>
                    <a:pt x="1916" y="92"/>
                    <a:pt x="1581" y="0"/>
                    <a:pt x="115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8"/>
            <p:cNvSpPr/>
            <p:nvPr/>
          </p:nvSpPr>
          <p:spPr>
            <a:xfrm>
              <a:off x="1002464" y="3709835"/>
              <a:ext cx="119462" cy="185813"/>
            </a:xfrm>
            <a:custGeom>
              <a:rect b="b" l="l" r="r" t="t"/>
              <a:pathLst>
                <a:path extrusionOk="0" h="3831" w="2463">
                  <a:moveTo>
                    <a:pt x="1" y="0"/>
                  </a:moveTo>
                  <a:lnTo>
                    <a:pt x="1" y="3830"/>
                  </a:lnTo>
                  <a:lnTo>
                    <a:pt x="2463" y="3830"/>
                  </a:lnTo>
                  <a:lnTo>
                    <a:pt x="2463" y="3405"/>
                  </a:lnTo>
                  <a:lnTo>
                    <a:pt x="517" y="3405"/>
                  </a:lnTo>
                  <a:lnTo>
                    <a:pt x="517" y="2006"/>
                  </a:lnTo>
                  <a:lnTo>
                    <a:pt x="2341" y="2006"/>
                  </a:lnTo>
                  <a:lnTo>
                    <a:pt x="2341" y="1581"/>
                  </a:lnTo>
                  <a:lnTo>
                    <a:pt x="517" y="1581"/>
                  </a:lnTo>
                  <a:lnTo>
                    <a:pt x="517" y="456"/>
                  </a:lnTo>
                  <a:lnTo>
                    <a:pt x="2402" y="45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8"/>
            <p:cNvSpPr/>
            <p:nvPr/>
          </p:nvSpPr>
          <p:spPr>
            <a:xfrm>
              <a:off x="1217721" y="3709835"/>
              <a:ext cx="156324" cy="185813"/>
            </a:xfrm>
            <a:custGeom>
              <a:rect b="b" l="l" r="r" t="t"/>
              <a:pathLst>
                <a:path extrusionOk="0" h="3831" w="3223">
                  <a:moveTo>
                    <a:pt x="1" y="0"/>
                  </a:moveTo>
                  <a:lnTo>
                    <a:pt x="1368" y="2006"/>
                  </a:lnTo>
                  <a:lnTo>
                    <a:pt x="1368" y="3830"/>
                  </a:lnTo>
                  <a:lnTo>
                    <a:pt x="1885" y="3830"/>
                  </a:lnTo>
                  <a:lnTo>
                    <a:pt x="1885" y="2006"/>
                  </a:lnTo>
                  <a:lnTo>
                    <a:pt x="3222" y="0"/>
                  </a:lnTo>
                  <a:lnTo>
                    <a:pt x="2675" y="0"/>
                  </a:lnTo>
                  <a:lnTo>
                    <a:pt x="1611" y="1581"/>
                  </a:lnTo>
                  <a:lnTo>
                    <a:pt x="578"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8"/>
            <p:cNvSpPr/>
            <p:nvPr/>
          </p:nvSpPr>
          <p:spPr>
            <a:xfrm>
              <a:off x="1373998" y="3706876"/>
              <a:ext cx="171068" cy="191682"/>
            </a:xfrm>
            <a:custGeom>
              <a:rect b="b" l="l" r="r" t="t"/>
              <a:pathLst>
                <a:path extrusionOk="0" h="3952" w="3527">
                  <a:moveTo>
                    <a:pt x="1763" y="426"/>
                  </a:moveTo>
                  <a:cubicBezTo>
                    <a:pt x="2128" y="426"/>
                    <a:pt x="2432" y="578"/>
                    <a:pt x="2645" y="852"/>
                  </a:cubicBezTo>
                  <a:cubicBezTo>
                    <a:pt x="2888" y="1125"/>
                    <a:pt x="2979" y="1490"/>
                    <a:pt x="2979" y="1976"/>
                  </a:cubicBezTo>
                  <a:cubicBezTo>
                    <a:pt x="2979" y="2463"/>
                    <a:pt x="2888" y="2858"/>
                    <a:pt x="2645" y="3131"/>
                  </a:cubicBezTo>
                  <a:cubicBezTo>
                    <a:pt x="2432" y="3405"/>
                    <a:pt x="2128" y="3526"/>
                    <a:pt x="1763" y="3526"/>
                  </a:cubicBezTo>
                  <a:cubicBezTo>
                    <a:pt x="1399" y="3526"/>
                    <a:pt x="1095" y="3405"/>
                    <a:pt x="882" y="3131"/>
                  </a:cubicBezTo>
                  <a:cubicBezTo>
                    <a:pt x="639" y="2858"/>
                    <a:pt x="548" y="2463"/>
                    <a:pt x="548" y="1976"/>
                  </a:cubicBezTo>
                  <a:cubicBezTo>
                    <a:pt x="548" y="1490"/>
                    <a:pt x="639" y="1125"/>
                    <a:pt x="882" y="852"/>
                  </a:cubicBezTo>
                  <a:cubicBezTo>
                    <a:pt x="1095" y="578"/>
                    <a:pt x="1399" y="426"/>
                    <a:pt x="1763" y="426"/>
                  </a:cubicBezTo>
                  <a:close/>
                  <a:moveTo>
                    <a:pt x="1763" y="1"/>
                  </a:moveTo>
                  <a:cubicBezTo>
                    <a:pt x="1216" y="1"/>
                    <a:pt x="791" y="183"/>
                    <a:pt x="487" y="548"/>
                  </a:cubicBezTo>
                  <a:cubicBezTo>
                    <a:pt x="152" y="912"/>
                    <a:pt x="0" y="1368"/>
                    <a:pt x="0" y="1976"/>
                  </a:cubicBezTo>
                  <a:cubicBezTo>
                    <a:pt x="0" y="2584"/>
                    <a:pt x="152" y="3070"/>
                    <a:pt x="487" y="3435"/>
                  </a:cubicBezTo>
                  <a:cubicBezTo>
                    <a:pt x="791" y="3770"/>
                    <a:pt x="1216" y="3952"/>
                    <a:pt x="1763" y="3952"/>
                  </a:cubicBezTo>
                  <a:cubicBezTo>
                    <a:pt x="2311" y="3952"/>
                    <a:pt x="2736" y="3770"/>
                    <a:pt x="3040" y="3435"/>
                  </a:cubicBezTo>
                  <a:cubicBezTo>
                    <a:pt x="3374" y="3070"/>
                    <a:pt x="3526" y="2584"/>
                    <a:pt x="3526" y="1976"/>
                  </a:cubicBezTo>
                  <a:cubicBezTo>
                    <a:pt x="3526" y="1368"/>
                    <a:pt x="3374" y="912"/>
                    <a:pt x="3040" y="548"/>
                  </a:cubicBezTo>
                  <a:cubicBezTo>
                    <a:pt x="2736" y="183"/>
                    <a:pt x="2311" y="1"/>
                    <a:pt x="1763"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8"/>
            <p:cNvSpPr/>
            <p:nvPr/>
          </p:nvSpPr>
          <p:spPr>
            <a:xfrm>
              <a:off x="1581882" y="3709835"/>
              <a:ext cx="141579" cy="188723"/>
            </a:xfrm>
            <a:custGeom>
              <a:rect b="b" l="l" r="r" t="t"/>
              <a:pathLst>
                <a:path extrusionOk="0" h="3891" w="2919">
                  <a:moveTo>
                    <a:pt x="0" y="0"/>
                  </a:moveTo>
                  <a:lnTo>
                    <a:pt x="0" y="2402"/>
                  </a:lnTo>
                  <a:cubicBezTo>
                    <a:pt x="0" y="2888"/>
                    <a:pt x="122" y="3253"/>
                    <a:pt x="365" y="3526"/>
                  </a:cubicBezTo>
                  <a:cubicBezTo>
                    <a:pt x="608" y="3769"/>
                    <a:pt x="973" y="3891"/>
                    <a:pt x="1459" y="3891"/>
                  </a:cubicBezTo>
                  <a:cubicBezTo>
                    <a:pt x="1915" y="3891"/>
                    <a:pt x="2280" y="3769"/>
                    <a:pt x="2523" y="3526"/>
                  </a:cubicBezTo>
                  <a:cubicBezTo>
                    <a:pt x="2797" y="3253"/>
                    <a:pt x="2918" y="2888"/>
                    <a:pt x="2918" y="2402"/>
                  </a:cubicBezTo>
                  <a:lnTo>
                    <a:pt x="2918" y="0"/>
                  </a:lnTo>
                  <a:lnTo>
                    <a:pt x="2402" y="0"/>
                  </a:lnTo>
                  <a:lnTo>
                    <a:pt x="2402" y="2341"/>
                  </a:lnTo>
                  <a:cubicBezTo>
                    <a:pt x="2402" y="2736"/>
                    <a:pt x="2310" y="3040"/>
                    <a:pt x="2158" y="3222"/>
                  </a:cubicBezTo>
                  <a:cubicBezTo>
                    <a:pt x="2006" y="3405"/>
                    <a:pt x="1794" y="3465"/>
                    <a:pt x="1459" y="3465"/>
                  </a:cubicBezTo>
                  <a:cubicBezTo>
                    <a:pt x="1125" y="3465"/>
                    <a:pt x="882" y="3405"/>
                    <a:pt x="730" y="3222"/>
                  </a:cubicBezTo>
                  <a:cubicBezTo>
                    <a:pt x="578" y="3040"/>
                    <a:pt x="517" y="2736"/>
                    <a:pt x="517" y="2341"/>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8"/>
            <p:cNvSpPr/>
            <p:nvPr/>
          </p:nvSpPr>
          <p:spPr>
            <a:xfrm>
              <a:off x="719400" y="3945704"/>
              <a:ext cx="144537" cy="185813"/>
            </a:xfrm>
            <a:custGeom>
              <a:rect b="b" l="l" r="r" t="t"/>
              <a:pathLst>
                <a:path extrusionOk="0" h="3831" w="2980">
                  <a:moveTo>
                    <a:pt x="1156" y="426"/>
                  </a:moveTo>
                  <a:cubicBezTo>
                    <a:pt x="1429" y="426"/>
                    <a:pt x="1612" y="487"/>
                    <a:pt x="1733" y="609"/>
                  </a:cubicBezTo>
                  <a:cubicBezTo>
                    <a:pt x="1855" y="730"/>
                    <a:pt x="1916" y="882"/>
                    <a:pt x="1916" y="1125"/>
                  </a:cubicBezTo>
                  <a:cubicBezTo>
                    <a:pt x="1916" y="1338"/>
                    <a:pt x="1855" y="1490"/>
                    <a:pt x="1733" y="1612"/>
                  </a:cubicBezTo>
                  <a:cubicBezTo>
                    <a:pt x="1612" y="1733"/>
                    <a:pt x="1429" y="1794"/>
                    <a:pt x="1156" y="1794"/>
                  </a:cubicBezTo>
                  <a:lnTo>
                    <a:pt x="518" y="1794"/>
                  </a:lnTo>
                  <a:lnTo>
                    <a:pt x="518" y="426"/>
                  </a:lnTo>
                  <a:close/>
                  <a:moveTo>
                    <a:pt x="1" y="1"/>
                  </a:moveTo>
                  <a:lnTo>
                    <a:pt x="1" y="3830"/>
                  </a:lnTo>
                  <a:lnTo>
                    <a:pt x="518" y="3830"/>
                  </a:lnTo>
                  <a:lnTo>
                    <a:pt x="518" y="2219"/>
                  </a:lnTo>
                  <a:lnTo>
                    <a:pt x="1065" y="2219"/>
                  </a:lnTo>
                  <a:cubicBezTo>
                    <a:pt x="1277" y="2219"/>
                    <a:pt x="1429" y="2250"/>
                    <a:pt x="1551" y="2341"/>
                  </a:cubicBezTo>
                  <a:cubicBezTo>
                    <a:pt x="1673" y="2432"/>
                    <a:pt x="1794" y="2584"/>
                    <a:pt x="1916" y="2858"/>
                  </a:cubicBezTo>
                  <a:lnTo>
                    <a:pt x="2402" y="3830"/>
                  </a:lnTo>
                  <a:lnTo>
                    <a:pt x="2980" y="3830"/>
                  </a:lnTo>
                  <a:lnTo>
                    <a:pt x="2432" y="2797"/>
                  </a:lnTo>
                  <a:cubicBezTo>
                    <a:pt x="2341" y="2584"/>
                    <a:pt x="2250" y="2402"/>
                    <a:pt x="2128" y="2280"/>
                  </a:cubicBezTo>
                  <a:cubicBezTo>
                    <a:pt x="2037" y="2159"/>
                    <a:pt x="1916" y="2068"/>
                    <a:pt x="1825" y="2037"/>
                  </a:cubicBezTo>
                  <a:cubicBezTo>
                    <a:pt x="2037" y="1976"/>
                    <a:pt x="2189" y="1855"/>
                    <a:pt x="2280" y="1703"/>
                  </a:cubicBezTo>
                  <a:cubicBezTo>
                    <a:pt x="2402" y="1551"/>
                    <a:pt x="2463" y="1338"/>
                    <a:pt x="2463" y="1125"/>
                  </a:cubicBezTo>
                  <a:cubicBezTo>
                    <a:pt x="2463" y="730"/>
                    <a:pt x="2341" y="457"/>
                    <a:pt x="2128" y="274"/>
                  </a:cubicBezTo>
                  <a:cubicBezTo>
                    <a:pt x="1916" y="92"/>
                    <a:pt x="1612" y="1"/>
                    <a:pt x="115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8"/>
            <p:cNvSpPr/>
            <p:nvPr/>
          </p:nvSpPr>
          <p:spPr>
            <a:xfrm>
              <a:off x="896339" y="3945704"/>
              <a:ext cx="117958" cy="185813"/>
            </a:xfrm>
            <a:custGeom>
              <a:rect b="b" l="l" r="r" t="t"/>
              <a:pathLst>
                <a:path extrusionOk="0" h="3831" w="2432">
                  <a:moveTo>
                    <a:pt x="0" y="1"/>
                  </a:moveTo>
                  <a:lnTo>
                    <a:pt x="0" y="3830"/>
                  </a:lnTo>
                  <a:lnTo>
                    <a:pt x="2432" y="3830"/>
                  </a:lnTo>
                  <a:lnTo>
                    <a:pt x="2432" y="3405"/>
                  </a:lnTo>
                  <a:lnTo>
                    <a:pt x="517" y="3405"/>
                  </a:lnTo>
                  <a:lnTo>
                    <a:pt x="517" y="2007"/>
                  </a:lnTo>
                  <a:lnTo>
                    <a:pt x="2310" y="2007"/>
                  </a:lnTo>
                  <a:lnTo>
                    <a:pt x="2310" y="1581"/>
                  </a:lnTo>
                  <a:lnTo>
                    <a:pt x="517" y="1581"/>
                  </a:lnTo>
                  <a:lnTo>
                    <a:pt x="517" y="457"/>
                  </a:lnTo>
                  <a:lnTo>
                    <a:pt x="2402" y="457"/>
                  </a:lnTo>
                  <a:lnTo>
                    <a:pt x="2402"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8"/>
            <p:cNvSpPr/>
            <p:nvPr/>
          </p:nvSpPr>
          <p:spPr>
            <a:xfrm>
              <a:off x="1033458" y="3945704"/>
              <a:ext cx="169565" cy="185813"/>
            </a:xfrm>
            <a:custGeom>
              <a:rect b="b" l="l" r="r" t="t"/>
              <a:pathLst>
                <a:path extrusionOk="0" h="3831" w="3496">
                  <a:moveTo>
                    <a:pt x="1733" y="517"/>
                  </a:moveTo>
                  <a:lnTo>
                    <a:pt x="2432" y="2432"/>
                  </a:lnTo>
                  <a:lnTo>
                    <a:pt x="1034" y="2432"/>
                  </a:lnTo>
                  <a:lnTo>
                    <a:pt x="1733" y="517"/>
                  </a:lnTo>
                  <a:close/>
                  <a:moveTo>
                    <a:pt x="1459" y="1"/>
                  </a:moveTo>
                  <a:lnTo>
                    <a:pt x="0" y="3830"/>
                  </a:lnTo>
                  <a:lnTo>
                    <a:pt x="547" y="3830"/>
                  </a:lnTo>
                  <a:lnTo>
                    <a:pt x="882" y="2858"/>
                  </a:lnTo>
                  <a:lnTo>
                    <a:pt x="2614" y="2858"/>
                  </a:lnTo>
                  <a:lnTo>
                    <a:pt x="2948" y="3830"/>
                  </a:lnTo>
                  <a:lnTo>
                    <a:pt x="3496" y="3830"/>
                  </a:lnTo>
                  <a:lnTo>
                    <a:pt x="2037"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8"/>
            <p:cNvSpPr/>
            <p:nvPr/>
          </p:nvSpPr>
          <p:spPr>
            <a:xfrm>
              <a:off x="1229507" y="3945704"/>
              <a:ext cx="154868" cy="185813"/>
            </a:xfrm>
            <a:custGeom>
              <a:rect b="b" l="l" r="r" t="t"/>
              <a:pathLst>
                <a:path extrusionOk="0" h="3831" w="3193">
                  <a:moveTo>
                    <a:pt x="1125" y="426"/>
                  </a:moveTo>
                  <a:cubicBezTo>
                    <a:pt x="1672" y="426"/>
                    <a:pt x="2037" y="548"/>
                    <a:pt x="2280" y="791"/>
                  </a:cubicBezTo>
                  <a:cubicBezTo>
                    <a:pt x="2524" y="1034"/>
                    <a:pt x="2645" y="1399"/>
                    <a:pt x="2645" y="1916"/>
                  </a:cubicBezTo>
                  <a:cubicBezTo>
                    <a:pt x="2645" y="2432"/>
                    <a:pt x="2524" y="2797"/>
                    <a:pt x="2280" y="3040"/>
                  </a:cubicBezTo>
                  <a:cubicBezTo>
                    <a:pt x="2037" y="3283"/>
                    <a:pt x="1672" y="3405"/>
                    <a:pt x="1125" y="3405"/>
                  </a:cubicBezTo>
                  <a:lnTo>
                    <a:pt x="517" y="3405"/>
                  </a:lnTo>
                  <a:lnTo>
                    <a:pt x="517" y="426"/>
                  </a:lnTo>
                  <a:close/>
                  <a:moveTo>
                    <a:pt x="1" y="1"/>
                  </a:moveTo>
                  <a:lnTo>
                    <a:pt x="1" y="3830"/>
                  </a:lnTo>
                  <a:lnTo>
                    <a:pt x="1065" y="3830"/>
                  </a:lnTo>
                  <a:cubicBezTo>
                    <a:pt x="1794" y="3830"/>
                    <a:pt x="2341" y="3678"/>
                    <a:pt x="2676" y="3375"/>
                  </a:cubicBezTo>
                  <a:cubicBezTo>
                    <a:pt x="3040" y="3040"/>
                    <a:pt x="3192" y="2584"/>
                    <a:pt x="3192" y="1916"/>
                  </a:cubicBezTo>
                  <a:cubicBezTo>
                    <a:pt x="3192" y="1277"/>
                    <a:pt x="3040" y="791"/>
                    <a:pt x="2676" y="487"/>
                  </a:cubicBezTo>
                  <a:cubicBezTo>
                    <a:pt x="2341" y="183"/>
                    <a:pt x="1794" y="1"/>
                    <a:pt x="1065"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8"/>
            <p:cNvSpPr/>
            <p:nvPr/>
          </p:nvSpPr>
          <p:spPr>
            <a:xfrm>
              <a:off x="1385784" y="3945704"/>
              <a:ext cx="154868" cy="185813"/>
            </a:xfrm>
            <a:custGeom>
              <a:rect b="b" l="l" r="r" t="t"/>
              <a:pathLst>
                <a:path extrusionOk="0" h="3831" w="3193">
                  <a:moveTo>
                    <a:pt x="1" y="1"/>
                  </a:moveTo>
                  <a:lnTo>
                    <a:pt x="1338" y="2007"/>
                  </a:lnTo>
                  <a:lnTo>
                    <a:pt x="1338" y="3830"/>
                  </a:lnTo>
                  <a:lnTo>
                    <a:pt x="1855" y="3830"/>
                  </a:lnTo>
                  <a:lnTo>
                    <a:pt x="1855" y="2007"/>
                  </a:lnTo>
                  <a:lnTo>
                    <a:pt x="3192" y="1"/>
                  </a:lnTo>
                  <a:lnTo>
                    <a:pt x="2645" y="1"/>
                  </a:lnTo>
                  <a:lnTo>
                    <a:pt x="1612" y="1581"/>
                  </a:lnTo>
                  <a:lnTo>
                    <a:pt x="548"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8"/>
            <p:cNvSpPr/>
            <p:nvPr/>
          </p:nvSpPr>
          <p:spPr>
            <a:xfrm>
              <a:off x="1558261" y="3942745"/>
              <a:ext cx="98848" cy="188772"/>
            </a:xfrm>
            <a:custGeom>
              <a:rect b="b" l="l" r="r" t="t"/>
              <a:pathLst>
                <a:path extrusionOk="0" h="3892" w="2038">
                  <a:moveTo>
                    <a:pt x="1004" y="1"/>
                  </a:moveTo>
                  <a:cubicBezTo>
                    <a:pt x="822" y="1"/>
                    <a:pt x="670" y="31"/>
                    <a:pt x="487" y="92"/>
                  </a:cubicBezTo>
                  <a:cubicBezTo>
                    <a:pt x="335" y="122"/>
                    <a:pt x="183" y="183"/>
                    <a:pt x="1" y="305"/>
                  </a:cubicBezTo>
                  <a:lnTo>
                    <a:pt x="1" y="761"/>
                  </a:lnTo>
                  <a:cubicBezTo>
                    <a:pt x="183" y="670"/>
                    <a:pt x="335" y="578"/>
                    <a:pt x="487" y="518"/>
                  </a:cubicBezTo>
                  <a:cubicBezTo>
                    <a:pt x="639" y="457"/>
                    <a:pt x="791" y="426"/>
                    <a:pt x="913" y="426"/>
                  </a:cubicBezTo>
                  <a:cubicBezTo>
                    <a:pt x="1095" y="426"/>
                    <a:pt x="1247" y="457"/>
                    <a:pt x="1369" y="578"/>
                  </a:cubicBezTo>
                  <a:cubicBezTo>
                    <a:pt x="1460" y="670"/>
                    <a:pt x="1521" y="791"/>
                    <a:pt x="1521" y="943"/>
                  </a:cubicBezTo>
                  <a:cubicBezTo>
                    <a:pt x="1521" y="1004"/>
                    <a:pt x="1521" y="1095"/>
                    <a:pt x="1460" y="1186"/>
                  </a:cubicBezTo>
                  <a:cubicBezTo>
                    <a:pt x="1430" y="1247"/>
                    <a:pt x="1338" y="1338"/>
                    <a:pt x="1247" y="1429"/>
                  </a:cubicBezTo>
                  <a:lnTo>
                    <a:pt x="1034" y="1673"/>
                  </a:lnTo>
                  <a:cubicBezTo>
                    <a:pt x="882" y="1794"/>
                    <a:pt x="761" y="1946"/>
                    <a:pt x="730" y="2037"/>
                  </a:cubicBezTo>
                  <a:cubicBezTo>
                    <a:pt x="670" y="2159"/>
                    <a:pt x="639" y="2311"/>
                    <a:pt x="639" y="2463"/>
                  </a:cubicBezTo>
                  <a:lnTo>
                    <a:pt x="639" y="2858"/>
                  </a:lnTo>
                  <a:lnTo>
                    <a:pt x="1126" y="2858"/>
                  </a:lnTo>
                  <a:lnTo>
                    <a:pt x="1126" y="2554"/>
                  </a:lnTo>
                  <a:cubicBezTo>
                    <a:pt x="1126" y="2463"/>
                    <a:pt x="1156" y="2402"/>
                    <a:pt x="1156" y="2341"/>
                  </a:cubicBezTo>
                  <a:cubicBezTo>
                    <a:pt x="1156" y="2280"/>
                    <a:pt x="1156" y="2250"/>
                    <a:pt x="1156" y="2220"/>
                  </a:cubicBezTo>
                  <a:cubicBezTo>
                    <a:pt x="1186" y="2159"/>
                    <a:pt x="1217" y="2129"/>
                    <a:pt x="1247" y="2068"/>
                  </a:cubicBezTo>
                  <a:cubicBezTo>
                    <a:pt x="1278" y="2037"/>
                    <a:pt x="1338" y="1977"/>
                    <a:pt x="1399" y="1885"/>
                  </a:cubicBezTo>
                  <a:lnTo>
                    <a:pt x="1642" y="1673"/>
                  </a:lnTo>
                  <a:cubicBezTo>
                    <a:pt x="1794" y="1521"/>
                    <a:pt x="1885" y="1399"/>
                    <a:pt x="1946" y="1277"/>
                  </a:cubicBezTo>
                  <a:cubicBezTo>
                    <a:pt x="2007" y="1156"/>
                    <a:pt x="2037" y="1034"/>
                    <a:pt x="2037" y="913"/>
                  </a:cubicBezTo>
                  <a:cubicBezTo>
                    <a:pt x="2037" y="639"/>
                    <a:pt x="1946" y="426"/>
                    <a:pt x="1764" y="244"/>
                  </a:cubicBezTo>
                  <a:cubicBezTo>
                    <a:pt x="1582" y="92"/>
                    <a:pt x="1308" y="1"/>
                    <a:pt x="1004" y="1"/>
                  </a:cubicBezTo>
                  <a:close/>
                  <a:moveTo>
                    <a:pt x="639" y="3223"/>
                  </a:moveTo>
                  <a:lnTo>
                    <a:pt x="639" y="3891"/>
                  </a:lnTo>
                  <a:lnTo>
                    <a:pt x="1156" y="3891"/>
                  </a:lnTo>
                  <a:lnTo>
                    <a:pt x="1156"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8"/>
            <p:cNvSpPr/>
            <p:nvPr/>
          </p:nvSpPr>
          <p:spPr>
            <a:xfrm>
              <a:off x="1054071" y="4329021"/>
              <a:ext cx="119462" cy="132751"/>
            </a:xfrm>
            <a:custGeom>
              <a:rect b="b" l="l" r="r" t="t"/>
              <a:pathLst>
                <a:path extrusionOk="0" h="2737" w="2463">
                  <a:moveTo>
                    <a:pt x="1247" y="274"/>
                  </a:moveTo>
                  <a:cubicBezTo>
                    <a:pt x="1520" y="274"/>
                    <a:pt x="1703" y="365"/>
                    <a:pt x="1855" y="578"/>
                  </a:cubicBezTo>
                  <a:cubicBezTo>
                    <a:pt x="2007" y="760"/>
                    <a:pt x="2098" y="1034"/>
                    <a:pt x="2098" y="1368"/>
                  </a:cubicBezTo>
                  <a:cubicBezTo>
                    <a:pt x="2098" y="1703"/>
                    <a:pt x="2007" y="1976"/>
                    <a:pt x="1855" y="2159"/>
                  </a:cubicBezTo>
                  <a:cubicBezTo>
                    <a:pt x="1703" y="2341"/>
                    <a:pt x="1520" y="2463"/>
                    <a:pt x="1247" y="2463"/>
                  </a:cubicBezTo>
                  <a:cubicBezTo>
                    <a:pt x="973" y="2463"/>
                    <a:pt x="791" y="2341"/>
                    <a:pt x="609" y="2159"/>
                  </a:cubicBezTo>
                  <a:cubicBezTo>
                    <a:pt x="457" y="1976"/>
                    <a:pt x="396" y="1703"/>
                    <a:pt x="396" y="1368"/>
                  </a:cubicBezTo>
                  <a:cubicBezTo>
                    <a:pt x="396" y="1034"/>
                    <a:pt x="457" y="760"/>
                    <a:pt x="609" y="578"/>
                  </a:cubicBezTo>
                  <a:cubicBezTo>
                    <a:pt x="791" y="365"/>
                    <a:pt x="973" y="274"/>
                    <a:pt x="1247" y="274"/>
                  </a:cubicBezTo>
                  <a:close/>
                  <a:moveTo>
                    <a:pt x="1247" y="0"/>
                  </a:moveTo>
                  <a:cubicBezTo>
                    <a:pt x="882" y="0"/>
                    <a:pt x="578" y="122"/>
                    <a:pt x="335" y="365"/>
                  </a:cubicBezTo>
                  <a:cubicBezTo>
                    <a:pt x="122" y="608"/>
                    <a:pt x="1" y="943"/>
                    <a:pt x="1" y="1368"/>
                  </a:cubicBezTo>
                  <a:cubicBezTo>
                    <a:pt x="1" y="1794"/>
                    <a:pt x="122" y="2128"/>
                    <a:pt x="335" y="2371"/>
                  </a:cubicBezTo>
                  <a:cubicBezTo>
                    <a:pt x="578" y="2614"/>
                    <a:pt x="882" y="2736"/>
                    <a:pt x="1247" y="2736"/>
                  </a:cubicBezTo>
                  <a:cubicBezTo>
                    <a:pt x="1612" y="2736"/>
                    <a:pt x="1916" y="2614"/>
                    <a:pt x="2128" y="2371"/>
                  </a:cubicBezTo>
                  <a:cubicBezTo>
                    <a:pt x="2371" y="2128"/>
                    <a:pt x="2463" y="1794"/>
                    <a:pt x="2463" y="1368"/>
                  </a:cubicBezTo>
                  <a:cubicBezTo>
                    <a:pt x="2463" y="943"/>
                    <a:pt x="2371" y="608"/>
                    <a:pt x="2128" y="365"/>
                  </a:cubicBezTo>
                  <a:cubicBezTo>
                    <a:pt x="1916" y="122"/>
                    <a:pt x="1612" y="0"/>
                    <a:pt x="1247"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8"/>
            <p:cNvSpPr/>
            <p:nvPr/>
          </p:nvSpPr>
          <p:spPr>
            <a:xfrm>
              <a:off x="1201521" y="4330476"/>
              <a:ext cx="101758" cy="129793"/>
            </a:xfrm>
            <a:custGeom>
              <a:rect b="b" l="l" r="r" t="t"/>
              <a:pathLst>
                <a:path extrusionOk="0" h="2676" w="2098">
                  <a:moveTo>
                    <a:pt x="0" y="1"/>
                  </a:moveTo>
                  <a:lnTo>
                    <a:pt x="0" y="2676"/>
                  </a:lnTo>
                  <a:lnTo>
                    <a:pt x="365" y="2676"/>
                  </a:lnTo>
                  <a:lnTo>
                    <a:pt x="365" y="1399"/>
                  </a:lnTo>
                  <a:lnTo>
                    <a:pt x="1642" y="2676"/>
                  </a:lnTo>
                  <a:lnTo>
                    <a:pt x="2097" y="2676"/>
                  </a:lnTo>
                  <a:lnTo>
                    <a:pt x="699" y="1247"/>
                  </a:lnTo>
                  <a:lnTo>
                    <a:pt x="2006" y="1"/>
                  </a:lnTo>
                  <a:lnTo>
                    <a:pt x="1550" y="1"/>
                  </a:lnTo>
                  <a:lnTo>
                    <a:pt x="365" y="1126"/>
                  </a:lnTo>
                  <a:lnTo>
                    <a:pt x="365"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8"/>
            <p:cNvSpPr/>
            <p:nvPr/>
          </p:nvSpPr>
          <p:spPr>
            <a:xfrm>
              <a:off x="408350" y="3504911"/>
              <a:ext cx="1624688" cy="1260531"/>
            </a:xfrm>
            <a:custGeom>
              <a:rect b="b" l="l" r="r" t="t"/>
              <a:pathLst>
                <a:path extrusionOk="0" h="25989" w="33497">
                  <a:moveTo>
                    <a:pt x="0" y="0"/>
                  </a:moveTo>
                  <a:lnTo>
                    <a:pt x="0" y="25989"/>
                  </a:lnTo>
                  <a:lnTo>
                    <a:pt x="33496" y="25989"/>
                  </a:lnTo>
                  <a:lnTo>
                    <a:pt x="33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8"/>
            <p:cNvSpPr/>
            <p:nvPr/>
          </p:nvSpPr>
          <p:spPr>
            <a:xfrm>
              <a:off x="424550" y="3524069"/>
              <a:ext cx="1589330" cy="1222214"/>
            </a:xfrm>
            <a:custGeom>
              <a:rect b="b" l="l" r="r" t="t"/>
              <a:pathLst>
                <a:path extrusionOk="0" h="25199" w="32768">
                  <a:moveTo>
                    <a:pt x="1" y="0"/>
                  </a:moveTo>
                  <a:lnTo>
                    <a:pt x="1" y="25198"/>
                  </a:lnTo>
                  <a:lnTo>
                    <a:pt x="32767" y="25198"/>
                  </a:lnTo>
                  <a:lnTo>
                    <a:pt x="327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8"/>
            <p:cNvSpPr/>
            <p:nvPr/>
          </p:nvSpPr>
          <p:spPr>
            <a:xfrm>
              <a:off x="427508" y="3524069"/>
              <a:ext cx="1587826" cy="128289"/>
            </a:xfrm>
            <a:custGeom>
              <a:rect b="b" l="l" r="r" t="t"/>
              <a:pathLst>
                <a:path extrusionOk="0" h="2645" w="32737">
                  <a:moveTo>
                    <a:pt x="0" y="0"/>
                  </a:moveTo>
                  <a:lnTo>
                    <a:pt x="0" y="2645"/>
                  </a:lnTo>
                  <a:lnTo>
                    <a:pt x="32737" y="2645"/>
                  </a:lnTo>
                  <a:lnTo>
                    <a:pt x="327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8"/>
            <p:cNvSpPr/>
            <p:nvPr/>
          </p:nvSpPr>
          <p:spPr>
            <a:xfrm>
              <a:off x="1903264" y="3540269"/>
              <a:ext cx="92931" cy="94434"/>
            </a:xfrm>
            <a:custGeom>
              <a:rect b="b" l="l" r="r" t="t"/>
              <a:pathLst>
                <a:path extrusionOk="0" h="1947" w="1916">
                  <a:moveTo>
                    <a:pt x="1" y="1"/>
                  </a:moveTo>
                  <a:lnTo>
                    <a:pt x="1"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8"/>
            <p:cNvSpPr/>
            <p:nvPr/>
          </p:nvSpPr>
          <p:spPr>
            <a:xfrm>
              <a:off x="1915050" y="3555014"/>
              <a:ext cx="69359" cy="67855"/>
            </a:xfrm>
            <a:custGeom>
              <a:rect b="b" l="l" r="r" t="t"/>
              <a:pathLst>
                <a:path extrusionOk="0" fill="none" h="1399" w="1430">
                  <a:moveTo>
                    <a:pt x="1" y="1399"/>
                  </a:moveTo>
                  <a:lnTo>
                    <a:pt x="1429"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8"/>
            <p:cNvSpPr/>
            <p:nvPr/>
          </p:nvSpPr>
          <p:spPr>
            <a:xfrm>
              <a:off x="1915050" y="3555014"/>
              <a:ext cx="69359" cy="67855"/>
            </a:xfrm>
            <a:custGeom>
              <a:rect b="b" l="l" r="r" t="t"/>
              <a:pathLst>
                <a:path extrusionOk="0" fill="none" h="1399" w="1430">
                  <a:moveTo>
                    <a:pt x="1" y="1"/>
                  </a:moveTo>
                  <a:lnTo>
                    <a:pt x="1429" y="1399"/>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8"/>
            <p:cNvSpPr/>
            <p:nvPr/>
          </p:nvSpPr>
          <p:spPr>
            <a:xfrm>
              <a:off x="1777932" y="3540269"/>
              <a:ext cx="92931" cy="94434"/>
            </a:xfrm>
            <a:custGeom>
              <a:rect b="b" l="l" r="r" t="t"/>
              <a:pathLst>
                <a:path extrusionOk="0" h="1947" w="1916">
                  <a:moveTo>
                    <a:pt x="1" y="1"/>
                  </a:moveTo>
                  <a:lnTo>
                    <a:pt x="1" y="1946"/>
                  </a:lnTo>
                  <a:lnTo>
                    <a:pt x="1916" y="194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8"/>
            <p:cNvSpPr/>
            <p:nvPr/>
          </p:nvSpPr>
          <p:spPr>
            <a:xfrm>
              <a:off x="1795635" y="3560932"/>
              <a:ext cx="57572" cy="56069"/>
            </a:xfrm>
            <a:custGeom>
              <a:rect b="b" l="l" r="r" t="t"/>
              <a:pathLst>
                <a:path extrusionOk="0" fill="none" h="1156" w="1187">
                  <a:moveTo>
                    <a:pt x="1" y="0"/>
                  </a:moveTo>
                  <a:lnTo>
                    <a:pt x="1186" y="0"/>
                  </a:lnTo>
                  <a:lnTo>
                    <a:pt x="1186" y="1155"/>
                  </a:lnTo>
                  <a:lnTo>
                    <a:pt x="1" y="1155"/>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8"/>
            <p:cNvSpPr/>
            <p:nvPr/>
          </p:nvSpPr>
          <p:spPr>
            <a:xfrm>
              <a:off x="1795635" y="3575676"/>
              <a:ext cx="57572" cy="49"/>
            </a:xfrm>
            <a:custGeom>
              <a:rect b="b" l="l" r="r" t="t"/>
              <a:pathLst>
                <a:path extrusionOk="0" fill="none" h="1" w="1187">
                  <a:moveTo>
                    <a:pt x="1" y="0"/>
                  </a:moveTo>
                  <a:lnTo>
                    <a:pt x="1186"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8"/>
            <p:cNvSpPr/>
            <p:nvPr/>
          </p:nvSpPr>
          <p:spPr>
            <a:xfrm>
              <a:off x="1652648" y="3540269"/>
              <a:ext cx="92931" cy="94434"/>
            </a:xfrm>
            <a:custGeom>
              <a:rect b="b" l="l" r="r" t="t"/>
              <a:pathLst>
                <a:path extrusionOk="0" h="1947" w="1916">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8"/>
            <p:cNvSpPr/>
            <p:nvPr/>
          </p:nvSpPr>
          <p:spPr>
            <a:xfrm>
              <a:off x="1668848" y="3618407"/>
              <a:ext cx="61986" cy="49"/>
            </a:xfrm>
            <a:custGeom>
              <a:rect b="b" l="l" r="r" t="t"/>
              <a:pathLst>
                <a:path extrusionOk="0" fill="none" h="1" w="1278">
                  <a:moveTo>
                    <a:pt x="1" y="1"/>
                  </a:moveTo>
                  <a:lnTo>
                    <a:pt x="1277"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8"/>
            <p:cNvSpPr/>
            <p:nvPr/>
          </p:nvSpPr>
          <p:spPr>
            <a:xfrm>
              <a:off x="793125" y="4365883"/>
              <a:ext cx="855148" cy="241833"/>
            </a:xfrm>
            <a:custGeom>
              <a:rect b="b" l="l" r="r" t="t"/>
              <a:pathLst>
                <a:path extrusionOk="0" fill="none" h="4986" w="17631">
                  <a:moveTo>
                    <a:pt x="1" y="0"/>
                  </a:moveTo>
                  <a:lnTo>
                    <a:pt x="17630" y="0"/>
                  </a:lnTo>
                  <a:lnTo>
                    <a:pt x="17630" y="4985"/>
                  </a:lnTo>
                  <a:lnTo>
                    <a:pt x="1" y="4985"/>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8"/>
            <p:cNvSpPr/>
            <p:nvPr/>
          </p:nvSpPr>
          <p:spPr>
            <a:xfrm>
              <a:off x="810828" y="4382083"/>
              <a:ext cx="819741" cy="209385"/>
            </a:xfrm>
            <a:custGeom>
              <a:rect b="b" l="l" r="r" t="t"/>
              <a:pathLst>
                <a:path extrusionOk="0" fill="none" h="4317" w="16901">
                  <a:moveTo>
                    <a:pt x="16900" y="1"/>
                  </a:moveTo>
                  <a:lnTo>
                    <a:pt x="16900" y="4317"/>
                  </a:lnTo>
                  <a:lnTo>
                    <a:pt x="0" y="4317"/>
                  </a:lnTo>
                  <a:lnTo>
                    <a:pt x="0" y="1"/>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8"/>
            <p:cNvSpPr/>
            <p:nvPr/>
          </p:nvSpPr>
          <p:spPr>
            <a:xfrm>
              <a:off x="703200" y="3783559"/>
              <a:ext cx="169565" cy="184310"/>
            </a:xfrm>
            <a:custGeom>
              <a:rect b="b" l="l" r="r" t="t"/>
              <a:pathLst>
                <a:path extrusionOk="0" h="3800" w="3496">
                  <a:moveTo>
                    <a:pt x="1733" y="517"/>
                  </a:moveTo>
                  <a:lnTo>
                    <a:pt x="2432" y="2401"/>
                  </a:lnTo>
                  <a:lnTo>
                    <a:pt x="1034" y="2401"/>
                  </a:lnTo>
                  <a:lnTo>
                    <a:pt x="1733" y="517"/>
                  </a:lnTo>
                  <a:close/>
                  <a:moveTo>
                    <a:pt x="1459" y="0"/>
                  </a:moveTo>
                  <a:lnTo>
                    <a:pt x="0" y="3800"/>
                  </a:lnTo>
                  <a:lnTo>
                    <a:pt x="548" y="3800"/>
                  </a:lnTo>
                  <a:lnTo>
                    <a:pt x="882" y="2827"/>
                  </a:lnTo>
                  <a:lnTo>
                    <a:pt x="2614" y="2827"/>
                  </a:lnTo>
                  <a:lnTo>
                    <a:pt x="2949" y="3800"/>
                  </a:lnTo>
                  <a:lnTo>
                    <a:pt x="3496" y="380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8"/>
            <p:cNvSpPr/>
            <p:nvPr/>
          </p:nvSpPr>
          <p:spPr>
            <a:xfrm>
              <a:off x="899298" y="3783559"/>
              <a:ext cx="144489" cy="184310"/>
            </a:xfrm>
            <a:custGeom>
              <a:rect b="b" l="l" r="r" t="t"/>
              <a:pathLst>
                <a:path extrusionOk="0" h="3800" w="2979">
                  <a:moveTo>
                    <a:pt x="1155" y="426"/>
                  </a:moveTo>
                  <a:cubicBezTo>
                    <a:pt x="1429" y="426"/>
                    <a:pt x="1611" y="486"/>
                    <a:pt x="1733" y="578"/>
                  </a:cubicBezTo>
                  <a:cubicBezTo>
                    <a:pt x="1854" y="699"/>
                    <a:pt x="1915" y="882"/>
                    <a:pt x="1915" y="1094"/>
                  </a:cubicBezTo>
                  <a:cubicBezTo>
                    <a:pt x="1915" y="1307"/>
                    <a:pt x="1854" y="1489"/>
                    <a:pt x="1733" y="1611"/>
                  </a:cubicBezTo>
                  <a:cubicBezTo>
                    <a:pt x="1611" y="1702"/>
                    <a:pt x="1429" y="1763"/>
                    <a:pt x="1155" y="1763"/>
                  </a:cubicBezTo>
                  <a:lnTo>
                    <a:pt x="517" y="1763"/>
                  </a:lnTo>
                  <a:lnTo>
                    <a:pt x="517" y="426"/>
                  </a:lnTo>
                  <a:close/>
                  <a:moveTo>
                    <a:pt x="0" y="0"/>
                  </a:moveTo>
                  <a:lnTo>
                    <a:pt x="0" y="3800"/>
                  </a:lnTo>
                  <a:lnTo>
                    <a:pt x="517" y="3800"/>
                  </a:lnTo>
                  <a:lnTo>
                    <a:pt x="517" y="2189"/>
                  </a:lnTo>
                  <a:lnTo>
                    <a:pt x="1094" y="2189"/>
                  </a:lnTo>
                  <a:cubicBezTo>
                    <a:pt x="1277" y="2189"/>
                    <a:pt x="1459" y="2249"/>
                    <a:pt x="1550" y="2310"/>
                  </a:cubicBezTo>
                  <a:cubicBezTo>
                    <a:pt x="1672" y="2401"/>
                    <a:pt x="1793" y="2584"/>
                    <a:pt x="1945" y="2827"/>
                  </a:cubicBezTo>
                  <a:lnTo>
                    <a:pt x="2432" y="3800"/>
                  </a:lnTo>
                  <a:lnTo>
                    <a:pt x="2979" y="3800"/>
                  </a:lnTo>
                  <a:lnTo>
                    <a:pt x="2462" y="2766"/>
                  </a:lnTo>
                  <a:cubicBezTo>
                    <a:pt x="2341" y="2553"/>
                    <a:pt x="2249" y="2371"/>
                    <a:pt x="2128" y="2249"/>
                  </a:cubicBezTo>
                  <a:cubicBezTo>
                    <a:pt x="2037" y="2128"/>
                    <a:pt x="1915" y="2067"/>
                    <a:pt x="1824" y="2006"/>
                  </a:cubicBezTo>
                  <a:cubicBezTo>
                    <a:pt x="2037" y="1945"/>
                    <a:pt x="2189" y="1854"/>
                    <a:pt x="2310" y="1702"/>
                  </a:cubicBezTo>
                  <a:cubicBezTo>
                    <a:pt x="2401" y="1520"/>
                    <a:pt x="2462" y="1338"/>
                    <a:pt x="2462" y="1094"/>
                  </a:cubicBezTo>
                  <a:cubicBezTo>
                    <a:pt x="2462" y="730"/>
                    <a:pt x="2371" y="456"/>
                    <a:pt x="2158" y="274"/>
                  </a:cubicBezTo>
                  <a:cubicBezTo>
                    <a:pt x="1915" y="91"/>
                    <a:pt x="1611" y="0"/>
                    <a:pt x="1155"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8"/>
            <p:cNvSpPr/>
            <p:nvPr/>
          </p:nvSpPr>
          <p:spPr>
            <a:xfrm>
              <a:off x="1076189" y="3783559"/>
              <a:ext cx="118007" cy="184310"/>
            </a:xfrm>
            <a:custGeom>
              <a:rect b="b" l="l" r="r" t="t"/>
              <a:pathLst>
                <a:path extrusionOk="0" h="3800" w="2433">
                  <a:moveTo>
                    <a:pt x="1" y="0"/>
                  </a:moveTo>
                  <a:lnTo>
                    <a:pt x="1" y="3800"/>
                  </a:lnTo>
                  <a:lnTo>
                    <a:pt x="2432" y="3800"/>
                  </a:lnTo>
                  <a:lnTo>
                    <a:pt x="2432" y="3374"/>
                  </a:lnTo>
                  <a:lnTo>
                    <a:pt x="517" y="3374"/>
                  </a:lnTo>
                  <a:lnTo>
                    <a:pt x="517" y="2006"/>
                  </a:lnTo>
                  <a:lnTo>
                    <a:pt x="2311" y="2006"/>
                  </a:lnTo>
                  <a:lnTo>
                    <a:pt x="2311" y="1550"/>
                  </a:lnTo>
                  <a:lnTo>
                    <a:pt x="517" y="1550"/>
                  </a:lnTo>
                  <a:lnTo>
                    <a:pt x="517" y="426"/>
                  </a:lnTo>
                  <a:lnTo>
                    <a:pt x="2402" y="42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8"/>
            <p:cNvSpPr/>
            <p:nvPr/>
          </p:nvSpPr>
          <p:spPr>
            <a:xfrm>
              <a:off x="1291446" y="3783559"/>
              <a:ext cx="154820" cy="184310"/>
            </a:xfrm>
            <a:custGeom>
              <a:rect b="b" l="l" r="r" t="t"/>
              <a:pathLst>
                <a:path extrusionOk="0" h="3800" w="3192">
                  <a:moveTo>
                    <a:pt x="0" y="0"/>
                  </a:moveTo>
                  <a:lnTo>
                    <a:pt x="1338" y="2006"/>
                  </a:lnTo>
                  <a:lnTo>
                    <a:pt x="1338" y="3800"/>
                  </a:lnTo>
                  <a:lnTo>
                    <a:pt x="1854" y="3800"/>
                  </a:lnTo>
                  <a:lnTo>
                    <a:pt x="1854" y="2006"/>
                  </a:lnTo>
                  <a:lnTo>
                    <a:pt x="3192" y="0"/>
                  </a:lnTo>
                  <a:lnTo>
                    <a:pt x="2645" y="0"/>
                  </a:lnTo>
                  <a:lnTo>
                    <a:pt x="1611" y="1550"/>
                  </a:lnTo>
                  <a:lnTo>
                    <a:pt x="54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8"/>
            <p:cNvSpPr/>
            <p:nvPr/>
          </p:nvSpPr>
          <p:spPr>
            <a:xfrm>
              <a:off x="1446219" y="3780600"/>
              <a:ext cx="171068" cy="191682"/>
            </a:xfrm>
            <a:custGeom>
              <a:rect b="b" l="l" r="r" t="t"/>
              <a:pathLst>
                <a:path extrusionOk="0" h="3952" w="3527">
                  <a:moveTo>
                    <a:pt x="1794" y="395"/>
                  </a:moveTo>
                  <a:cubicBezTo>
                    <a:pt x="2159" y="395"/>
                    <a:pt x="2463" y="547"/>
                    <a:pt x="2676" y="821"/>
                  </a:cubicBezTo>
                  <a:cubicBezTo>
                    <a:pt x="2888" y="1095"/>
                    <a:pt x="3010" y="1490"/>
                    <a:pt x="3010" y="1976"/>
                  </a:cubicBezTo>
                  <a:cubicBezTo>
                    <a:pt x="3010" y="2432"/>
                    <a:pt x="2888" y="2827"/>
                    <a:pt x="2676" y="3101"/>
                  </a:cubicBezTo>
                  <a:cubicBezTo>
                    <a:pt x="2463" y="3374"/>
                    <a:pt x="2159" y="3526"/>
                    <a:pt x="1794" y="3526"/>
                  </a:cubicBezTo>
                  <a:cubicBezTo>
                    <a:pt x="1399" y="3526"/>
                    <a:pt x="1095" y="3374"/>
                    <a:pt x="882" y="3101"/>
                  </a:cubicBezTo>
                  <a:cubicBezTo>
                    <a:pt x="670" y="2827"/>
                    <a:pt x="548" y="2432"/>
                    <a:pt x="548" y="1976"/>
                  </a:cubicBezTo>
                  <a:cubicBezTo>
                    <a:pt x="548" y="1490"/>
                    <a:pt x="670" y="1095"/>
                    <a:pt x="882" y="821"/>
                  </a:cubicBezTo>
                  <a:cubicBezTo>
                    <a:pt x="1095" y="547"/>
                    <a:pt x="1399" y="395"/>
                    <a:pt x="1794" y="395"/>
                  </a:cubicBezTo>
                  <a:close/>
                  <a:moveTo>
                    <a:pt x="1794" y="0"/>
                  </a:moveTo>
                  <a:cubicBezTo>
                    <a:pt x="1247" y="0"/>
                    <a:pt x="822" y="183"/>
                    <a:pt x="487" y="517"/>
                  </a:cubicBezTo>
                  <a:cubicBezTo>
                    <a:pt x="183" y="882"/>
                    <a:pt x="1" y="1368"/>
                    <a:pt x="1" y="1976"/>
                  </a:cubicBezTo>
                  <a:cubicBezTo>
                    <a:pt x="1" y="2584"/>
                    <a:pt x="183" y="3040"/>
                    <a:pt x="487" y="3405"/>
                  </a:cubicBezTo>
                  <a:cubicBezTo>
                    <a:pt x="822" y="3769"/>
                    <a:pt x="1247" y="3952"/>
                    <a:pt x="1794" y="3952"/>
                  </a:cubicBezTo>
                  <a:cubicBezTo>
                    <a:pt x="2311" y="3952"/>
                    <a:pt x="2736" y="3769"/>
                    <a:pt x="3071" y="3405"/>
                  </a:cubicBezTo>
                  <a:cubicBezTo>
                    <a:pt x="3375" y="3040"/>
                    <a:pt x="3527" y="2554"/>
                    <a:pt x="3527" y="1976"/>
                  </a:cubicBezTo>
                  <a:cubicBezTo>
                    <a:pt x="3527" y="1368"/>
                    <a:pt x="3375" y="882"/>
                    <a:pt x="3071" y="517"/>
                  </a:cubicBezTo>
                  <a:cubicBezTo>
                    <a:pt x="2736" y="183"/>
                    <a:pt x="2311" y="0"/>
                    <a:pt x="1794"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8"/>
            <p:cNvSpPr/>
            <p:nvPr/>
          </p:nvSpPr>
          <p:spPr>
            <a:xfrm>
              <a:off x="1654103" y="3783559"/>
              <a:ext cx="141579" cy="188723"/>
            </a:xfrm>
            <a:custGeom>
              <a:rect b="b" l="l" r="r" t="t"/>
              <a:pathLst>
                <a:path extrusionOk="0" h="3891" w="2919">
                  <a:moveTo>
                    <a:pt x="1" y="0"/>
                  </a:moveTo>
                  <a:lnTo>
                    <a:pt x="1" y="2371"/>
                  </a:lnTo>
                  <a:cubicBezTo>
                    <a:pt x="1" y="2888"/>
                    <a:pt x="122" y="3252"/>
                    <a:pt x="365" y="3496"/>
                  </a:cubicBezTo>
                  <a:cubicBezTo>
                    <a:pt x="609" y="3769"/>
                    <a:pt x="973" y="3891"/>
                    <a:pt x="1460" y="3891"/>
                  </a:cubicBezTo>
                  <a:cubicBezTo>
                    <a:pt x="1946" y="3891"/>
                    <a:pt x="2311" y="3769"/>
                    <a:pt x="2554" y="3496"/>
                  </a:cubicBezTo>
                  <a:cubicBezTo>
                    <a:pt x="2797" y="3252"/>
                    <a:pt x="2919" y="2888"/>
                    <a:pt x="2919" y="2371"/>
                  </a:cubicBezTo>
                  <a:lnTo>
                    <a:pt x="2919" y="0"/>
                  </a:lnTo>
                  <a:lnTo>
                    <a:pt x="2402" y="0"/>
                  </a:lnTo>
                  <a:lnTo>
                    <a:pt x="2402" y="2310"/>
                  </a:lnTo>
                  <a:cubicBezTo>
                    <a:pt x="2402" y="2705"/>
                    <a:pt x="2341" y="3009"/>
                    <a:pt x="2189" y="3192"/>
                  </a:cubicBezTo>
                  <a:cubicBezTo>
                    <a:pt x="2037" y="3374"/>
                    <a:pt x="1794" y="3465"/>
                    <a:pt x="1460" y="3465"/>
                  </a:cubicBezTo>
                  <a:cubicBezTo>
                    <a:pt x="1125" y="3465"/>
                    <a:pt x="882" y="3374"/>
                    <a:pt x="730" y="3192"/>
                  </a:cubicBezTo>
                  <a:cubicBezTo>
                    <a:pt x="609" y="3009"/>
                    <a:pt x="517" y="2705"/>
                    <a:pt x="517" y="2310"/>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8"/>
            <p:cNvSpPr/>
            <p:nvPr/>
          </p:nvSpPr>
          <p:spPr>
            <a:xfrm>
              <a:off x="791670" y="4019428"/>
              <a:ext cx="144489" cy="184310"/>
            </a:xfrm>
            <a:custGeom>
              <a:rect b="b" l="l" r="r" t="t"/>
              <a:pathLst>
                <a:path extrusionOk="0" h="3800" w="2979">
                  <a:moveTo>
                    <a:pt x="1186" y="426"/>
                  </a:moveTo>
                  <a:cubicBezTo>
                    <a:pt x="1429" y="426"/>
                    <a:pt x="1611" y="487"/>
                    <a:pt x="1733" y="578"/>
                  </a:cubicBezTo>
                  <a:cubicBezTo>
                    <a:pt x="1854" y="699"/>
                    <a:pt x="1945" y="882"/>
                    <a:pt x="1945" y="1095"/>
                  </a:cubicBezTo>
                  <a:cubicBezTo>
                    <a:pt x="1945" y="1307"/>
                    <a:pt x="1854" y="1490"/>
                    <a:pt x="1733" y="1611"/>
                  </a:cubicBezTo>
                  <a:cubicBezTo>
                    <a:pt x="1611" y="1703"/>
                    <a:pt x="1429" y="1763"/>
                    <a:pt x="1186" y="1763"/>
                  </a:cubicBezTo>
                  <a:lnTo>
                    <a:pt x="517" y="1763"/>
                  </a:lnTo>
                  <a:lnTo>
                    <a:pt x="517" y="426"/>
                  </a:lnTo>
                  <a:close/>
                  <a:moveTo>
                    <a:pt x="0" y="0"/>
                  </a:moveTo>
                  <a:lnTo>
                    <a:pt x="0" y="3800"/>
                  </a:lnTo>
                  <a:lnTo>
                    <a:pt x="517" y="3800"/>
                  </a:lnTo>
                  <a:lnTo>
                    <a:pt x="517" y="2189"/>
                  </a:lnTo>
                  <a:lnTo>
                    <a:pt x="1094" y="2189"/>
                  </a:lnTo>
                  <a:cubicBezTo>
                    <a:pt x="1307" y="2189"/>
                    <a:pt x="1459" y="2250"/>
                    <a:pt x="1581" y="2310"/>
                  </a:cubicBezTo>
                  <a:cubicBezTo>
                    <a:pt x="1702" y="2402"/>
                    <a:pt x="1824" y="2584"/>
                    <a:pt x="1945" y="2827"/>
                  </a:cubicBezTo>
                  <a:lnTo>
                    <a:pt x="2432" y="3800"/>
                  </a:lnTo>
                  <a:lnTo>
                    <a:pt x="2979" y="3800"/>
                  </a:lnTo>
                  <a:lnTo>
                    <a:pt x="2462" y="2766"/>
                  </a:lnTo>
                  <a:cubicBezTo>
                    <a:pt x="2341" y="2554"/>
                    <a:pt x="2249" y="2371"/>
                    <a:pt x="2158" y="2250"/>
                  </a:cubicBezTo>
                  <a:cubicBezTo>
                    <a:pt x="2037" y="2128"/>
                    <a:pt x="1945" y="2067"/>
                    <a:pt x="1824" y="2007"/>
                  </a:cubicBezTo>
                  <a:cubicBezTo>
                    <a:pt x="2037" y="1946"/>
                    <a:pt x="2189" y="1855"/>
                    <a:pt x="2310" y="1703"/>
                  </a:cubicBezTo>
                  <a:cubicBezTo>
                    <a:pt x="2432" y="1520"/>
                    <a:pt x="2462" y="1338"/>
                    <a:pt x="2462" y="1095"/>
                  </a:cubicBezTo>
                  <a:cubicBezTo>
                    <a:pt x="2462" y="730"/>
                    <a:pt x="2371" y="456"/>
                    <a:pt x="2158" y="274"/>
                  </a:cubicBezTo>
                  <a:cubicBezTo>
                    <a:pt x="1945" y="92"/>
                    <a:pt x="1611" y="0"/>
                    <a:pt x="118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8"/>
            <p:cNvSpPr/>
            <p:nvPr/>
          </p:nvSpPr>
          <p:spPr>
            <a:xfrm>
              <a:off x="968561" y="4019428"/>
              <a:ext cx="119462" cy="184310"/>
            </a:xfrm>
            <a:custGeom>
              <a:rect b="b" l="l" r="r" t="t"/>
              <a:pathLst>
                <a:path extrusionOk="0" h="3800" w="2463">
                  <a:moveTo>
                    <a:pt x="1" y="0"/>
                  </a:moveTo>
                  <a:lnTo>
                    <a:pt x="1" y="3800"/>
                  </a:lnTo>
                  <a:lnTo>
                    <a:pt x="2463" y="3800"/>
                  </a:lnTo>
                  <a:lnTo>
                    <a:pt x="2463" y="3374"/>
                  </a:lnTo>
                  <a:lnTo>
                    <a:pt x="517" y="3374"/>
                  </a:lnTo>
                  <a:lnTo>
                    <a:pt x="517" y="2007"/>
                  </a:lnTo>
                  <a:lnTo>
                    <a:pt x="2341" y="2007"/>
                  </a:lnTo>
                  <a:lnTo>
                    <a:pt x="2341" y="1551"/>
                  </a:lnTo>
                  <a:lnTo>
                    <a:pt x="517" y="1551"/>
                  </a:lnTo>
                  <a:lnTo>
                    <a:pt x="517" y="426"/>
                  </a:lnTo>
                  <a:lnTo>
                    <a:pt x="2402" y="42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8"/>
            <p:cNvSpPr/>
            <p:nvPr/>
          </p:nvSpPr>
          <p:spPr>
            <a:xfrm>
              <a:off x="1105679" y="4019428"/>
              <a:ext cx="169565" cy="184310"/>
            </a:xfrm>
            <a:custGeom>
              <a:rect b="b" l="l" r="r" t="t"/>
              <a:pathLst>
                <a:path extrusionOk="0" h="3800" w="3496">
                  <a:moveTo>
                    <a:pt x="1763" y="517"/>
                  </a:moveTo>
                  <a:lnTo>
                    <a:pt x="2463" y="2402"/>
                  </a:lnTo>
                  <a:lnTo>
                    <a:pt x="1064" y="2402"/>
                  </a:lnTo>
                  <a:lnTo>
                    <a:pt x="1763" y="517"/>
                  </a:lnTo>
                  <a:close/>
                  <a:moveTo>
                    <a:pt x="1459" y="0"/>
                  </a:moveTo>
                  <a:lnTo>
                    <a:pt x="0" y="3800"/>
                  </a:lnTo>
                  <a:lnTo>
                    <a:pt x="548" y="3800"/>
                  </a:lnTo>
                  <a:lnTo>
                    <a:pt x="882" y="2827"/>
                  </a:lnTo>
                  <a:lnTo>
                    <a:pt x="2614" y="2827"/>
                  </a:lnTo>
                  <a:lnTo>
                    <a:pt x="2949" y="3800"/>
                  </a:lnTo>
                  <a:lnTo>
                    <a:pt x="3496" y="380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8"/>
            <p:cNvSpPr/>
            <p:nvPr/>
          </p:nvSpPr>
          <p:spPr>
            <a:xfrm>
              <a:off x="1301777" y="4019428"/>
              <a:ext cx="156324" cy="184310"/>
            </a:xfrm>
            <a:custGeom>
              <a:rect b="b" l="l" r="r" t="t"/>
              <a:pathLst>
                <a:path extrusionOk="0" h="3800" w="3223">
                  <a:moveTo>
                    <a:pt x="1155" y="426"/>
                  </a:moveTo>
                  <a:cubicBezTo>
                    <a:pt x="1672" y="426"/>
                    <a:pt x="2067" y="548"/>
                    <a:pt x="2310" y="791"/>
                  </a:cubicBezTo>
                  <a:cubicBezTo>
                    <a:pt x="2553" y="1003"/>
                    <a:pt x="2675" y="1399"/>
                    <a:pt x="2675" y="1885"/>
                  </a:cubicBezTo>
                  <a:cubicBezTo>
                    <a:pt x="2675" y="2402"/>
                    <a:pt x="2553" y="2797"/>
                    <a:pt x="2310" y="3040"/>
                  </a:cubicBezTo>
                  <a:cubicBezTo>
                    <a:pt x="2067" y="3253"/>
                    <a:pt x="1672" y="3374"/>
                    <a:pt x="1155" y="3374"/>
                  </a:cubicBezTo>
                  <a:lnTo>
                    <a:pt x="517" y="3374"/>
                  </a:lnTo>
                  <a:lnTo>
                    <a:pt x="517" y="426"/>
                  </a:lnTo>
                  <a:close/>
                  <a:moveTo>
                    <a:pt x="0" y="0"/>
                  </a:moveTo>
                  <a:lnTo>
                    <a:pt x="0" y="3800"/>
                  </a:lnTo>
                  <a:lnTo>
                    <a:pt x="1064" y="3800"/>
                  </a:lnTo>
                  <a:cubicBezTo>
                    <a:pt x="1793" y="3800"/>
                    <a:pt x="2341" y="3648"/>
                    <a:pt x="2705" y="3344"/>
                  </a:cubicBezTo>
                  <a:cubicBezTo>
                    <a:pt x="3040" y="3040"/>
                    <a:pt x="3222" y="2554"/>
                    <a:pt x="3222" y="1885"/>
                  </a:cubicBezTo>
                  <a:cubicBezTo>
                    <a:pt x="3222" y="1247"/>
                    <a:pt x="3040" y="760"/>
                    <a:pt x="2705" y="456"/>
                  </a:cubicBezTo>
                  <a:cubicBezTo>
                    <a:pt x="2341" y="152"/>
                    <a:pt x="1793" y="0"/>
                    <a:pt x="1064"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8"/>
            <p:cNvSpPr/>
            <p:nvPr/>
          </p:nvSpPr>
          <p:spPr>
            <a:xfrm>
              <a:off x="1458054" y="4019428"/>
              <a:ext cx="156275" cy="184310"/>
            </a:xfrm>
            <a:custGeom>
              <a:rect b="b" l="l" r="r" t="t"/>
              <a:pathLst>
                <a:path extrusionOk="0" h="3800" w="3222">
                  <a:moveTo>
                    <a:pt x="0" y="0"/>
                  </a:moveTo>
                  <a:lnTo>
                    <a:pt x="1337" y="2007"/>
                  </a:lnTo>
                  <a:lnTo>
                    <a:pt x="1337" y="3800"/>
                  </a:lnTo>
                  <a:lnTo>
                    <a:pt x="1885" y="3800"/>
                  </a:lnTo>
                  <a:lnTo>
                    <a:pt x="1885" y="2007"/>
                  </a:lnTo>
                  <a:lnTo>
                    <a:pt x="3222" y="0"/>
                  </a:lnTo>
                  <a:lnTo>
                    <a:pt x="2675" y="0"/>
                  </a:lnTo>
                  <a:lnTo>
                    <a:pt x="1611" y="1551"/>
                  </a:lnTo>
                  <a:lnTo>
                    <a:pt x="54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8"/>
            <p:cNvSpPr/>
            <p:nvPr/>
          </p:nvSpPr>
          <p:spPr>
            <a:xfrm>
              <a:off x="1631986" y="4016469"/>
              <a:ext cx="98848" cy="187268"/>
            </a:xfrm>
            <a:custGeom>
              <a:rect b="b" l="l" r="r" t="t"/>
              <a:pathLst>
                <a:path extrusionOk="0" h="3861" w="2038">
                  <a:moveTo>
                    <a:pt x="1004" y="1"/>
                  </a:moveTo>
                  <a:cubicBezTo>
                    <a:pt x="821" y="1"/>
                    <a:pt x="639" y="1"/>
                    <a:pt x="487" y="61"/>
                  </a:cubicBezTo>
                  <a:cubicBezTo>
                    <a:pt x="305" y="122"/>
                    <a:pt x="153" y="183"/>
                    <a:pt x="1" y="274"/>
                  </a:cubicBezTo>
                  <a:lnTo>
                    <a:pt x="1" y="760"/>
                  </a:lnTo>
                  <a:cubicBezTo>
                    <a:pt x="153" y="639"/>
                    <a:pt x="305" y="548"/>
                    <a:pt x="457" y="487"/>
                  </a:cubicBezTo>
                  <a:cubicBezTo>
                    <a:pt x="639" y="426"/>
                    <a:pt x="761" y="396"/>
                    <a:pt x="913" y="396"/>
                  </a:cubicBezTo>
                  <a:cubicBezTo>
                    <a:pt x="1095" y="396"/>
                    <a:pt x="1247" y="457"/>
                    <a:pt x="1338" y="548"/>
                  </a:cubicBezTo>
                  <a:cubicBezTo>
                    <a:pt x="1460" y="639"/>
                    <a:pt x="1520" y="760"/>
                    <a:pt x="1520" y="912"/>
                  </a:cubicBezTo>
                  <a:cubicBezTo>
                    <a:pt x="1520" y="1004"/>
                    <a:pt x="1490" y="1095"/>
                    <a:pt x="1460" y="1156"/>
                  </a:cubicBezTo>
                  <a:cubicBezTo>
                    <a:pt x="1399" y="1247"/>
                    <a:pt x="1338" y="1338"/>
                    <a:pt x="1247" y="1429"/>
                  </a:cubicBezTo>
                  <a:lnTo>
                    <a:pt x="1004" y="1642"/>
                  </a:lnTo>
                  <a:cubicBezTo>
                    <a:pt x="852" y="1794"/>
                    <a:pt x="761" y="1916"/>
                    <a:pt x="700" y="2037"/>
                  </a:cubicBezTo>
                  <a:cubicBezTo>
                    <a:pt x="669" y="2128"/>
                    <a:pt x="639" y="2280"/>
                    <a:pt x="639" y="2463"/>
                  </a:cubicBezTo>
                  <a:lnTo>
                    <a:pt x="639" y="2858"/>
                  </a:lnTo>
                  <a:lnTo>
                    <a:pt x="1125" y="2858"/>
                  </a:lnTo>
                  <a:lnTo>
                    <a:pt x="1125" y="2523"/>
                  </a:lnTo>
                  <a:cubicBezTo>
                    <a:pt x="1125" y="2432"/>
                    <a:pt x="1125" y="2371"/>
                    <a:pt x="1125" y="2311"/>
                  </a:cubicBezTo>
                  <a:cubicBezTo>
                    <a:pt x="1125" y="2280"/>
                    <a:pt x="1156" y="2219"/>
                    <a:pt x="1156" y="2189"/>
                  </a:cubicBezTo>
                  <a:cubicBezTo>
                    <a:pt x="1156" y="2159"/>
                    <a:pt x="1186" y="2098"/>
                    <a:pt x="1217" y="2068"/>
                  </a:cubicBezTo>
                  <a:cubicBezTo>
                    <a:pt x="1247" y="2007"/>
                    <a:pt x="1308" y="1946"/>
                    <a:pt x="1399" y="1885"/>
                  </a:cubicBezTo>
                  <a:lnTo>
                    <a:pt x="1612" y="1642"/>
                  </a:lnTo>
                  <a:cubicBezTo>
                    <a:pt x="1764" y="1520"/>
                    <a:pt x="1885" y="1368"/>
                    <a:pt x="1946" y="1247"/>
                  </a:cubicBezTo>
                  <a:cubicBezTo>
                    <a:pt x="2007" y="1156"/>
                    <a:pt x="2037" y="1034"/>
                    <a:pt x="2037" y="882"/>
                  </a:cubicBezTo>
                  <a:cubicBezTo>
                    <a:pt x="2037" y="609"/>
                    <a:pt x="1946" y="396"/>
                    <a:pt x="1733" y="244"/>
                  </a:cubicBezTo>
                  <a:cubicBezTo>
                    <a:pt x="1551" y="61"/>
                    <a:pt x="1308" y="1"/>
                    <a:pt x="1004" y="1"/>
                  </a:cubicBezTo>
                  <a:close/>
                  <a:moveTo>
                    <a:pt x="609" y="3223"/>
                  </a:moveTo>
                  <a:lnTo>
                    <a:pt x="609" y="3861"/>
                  </a:lnTo>
                  <a:lnTo>
                    <a:pt x="1125" y="3861"/>
                  </a:lnTo>
                  <a:lnTo>
                    <a:pt x="1125"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8"/>
            <p:cNvSpPr/>
            <p:nvPr/>
          </p:nvSpPr>
          <p:spPr>
            <a:xfrm>
              <a:off x="1127796" y="4401241"/>
              <a:ext cx="119462" cy="134206"/>
            </a:xfrm>
            <a:custGeom>
              <a:rect b="b" l="l" r="r" t="t"/>
              <a:pathLst>
                <a:path extrusionOk="0" h="2767" w="2463">
                  <a:moveTo>
                    <a:pt x="1216" y="305"/>
                  </a:moveTo>
                  <a:cubicBezTo>
                    <a:pt x="1490" y="305"/>
                    <a:pt x="1703" y="396"/>
                    <a:pt x="1855" y="578"/>
                  </a:cubicBezTo>
                  <a:cubicBezTo>
                    <a:pt x="2007" y="791"/>
                    <a:pt x="2067" y="1034"/>
                    <a:pt x="2067" y="1369"/>
                  </a:cubicBezTo>
                  <a:cubicBezTo>
                    <a:pt x="2067" y="1703"/>
                    <a:pt x="2007" y="1977"/>
                    <a:pt x="1855" y="2189"/>
                  </a:cubicBezTo>
                  <a:cubicBezTo>
                    <a:pt x="1703" y="2372"/>
                    <a:pt x="1490" y="2463"/>
                    <a:pt x="1216" y="2463"/>
                  </a:cubicBezTo>
                  <a:cubicBezTo>
                    <a:pt x="973" y="2463"/>
                    <a:pt x="760" y="2372"/>
                    <a:pt x="608" y="2189"/>
                  </a:cubicBezTo>
                  <a:cubicBezTo>
                    <a:pt x="456" y="1977"/>
                    <a:pt x="365" y="1703"/>
                    <a:pt x="365" y="1369"/>
                  </a:cubicBezTo>
                  <a:cubicBezTo>
                    <a:pt x="365" y="1034"/>
                    <a:pt x="456" y="791"/>
                    <a:pt x="608" y="578"/>
                  </a:cubicBezTo>
                  <a:cubicBezTo>
                    <a:pt x="760" y="396"/>
                    <a:pt x="973" y="305"/>
                    <a:pt x="1216" y="305"/>
                  </a:cubicBezTo>
                  <a:close/>
                  <a:moveTo>
                    <a:pt x="1216" y="1"/>
                  </a:moveTo>
                  <a:cubicBezTo>
                    <a:pt x="851" y="1"/>
                    <a:pt x="548" y="122"/>
                    <a:pt x="335" y="366"/>
                  </a:cubicBezTo>
                  <a:cubicBezTo>
                    <a:pt x="122" y="639"/>
                    <a:pt x="0" y="974"/>
                    <a:pt x="0" y="1369"/>
                  </a:cubicBezTo>
                  <a:cubicBezTo>
                    <a:pt x="0" y="1794"/>
                    <a:pt x="122" y="2129"/>
                    <a:pt x="335" y="2372"/>
                  </a:cubicBezTo>
                  <a:cubicBezTo>
                    <a:pt x="548" y="2645"/>
                    <a:pt x="851" y="2767"/>
                    <a:pt x="1216" y="2767"/>
                  </a:cubicBezTo>
                  <a:cubicBezTo>
                    <a:pt x="1611" y="2767"/>
                    <a:pt x="1885" y="2645"/>
                    <a:pt x="2128" y="2372"/>
                  </a:cubicBezTo>
                  <a:cubicBezTo>
                    <a:pt x="2341" y="2129"/>
                    <a:pt x="2462" y="1794"/>
                    <a:pt x="2462" y="1369"/>
                  </a:cubicBezTo>
                  <a:cubicBezTo>
                    <a:pt x="2462" y="974"/>
                    <a:pt x="2341" y="639"/>
                    <a:pt x="2128" y="366"/>
                  </a:cubicBezTo>
                  <a:cubicBezTo>
                    <a:pt x="1885" y="122"/>
                    <a:pt x="1611" y="1"/>
                    <a:pt x="121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8"/>
            <p:cNvSpPr/>
            <p:nvPr/>
          </p:nvSpPr>
          <p:spPr>
            <a:xfrm>
              <a:off x="1273742" y="4404200"/>
              <a:ext cx="103262" cy="128338"/>
            </a:xfrm>
            <a:custGeom>
              <a:rect b="b" l="l" r="r" t="t"/>
              <a:pathLst>
                <a:path extrusionOk="0" h="2646" w="2129">
                  <a:moveTo>
                    <a:pt x="1" y="1"/>
                  </a:moveTo>
                  <a:lnTo>
                    <a:pt x="1" y="2645"/>
                  </a:lnTo>
                  <a:lnTo>
                    <a:pt x="365" y="2645"/>
                  </a:lnTo>
                  <a:lnTo>
                    <a:pt x="365" y="1368"/>
                  </a:lnTo>
                  <a:lnTo>
                    <a:pt x="1642" y="2645"/>
                  </a:lnTo>
                  <a:lnTo>
                    <a:pt x="2128" y="2645"/>
                  </a:lnTo>
                  <a:lnTo>
                    <a:pt x="700" y="1216"/>
                  </a:lnTo>
                  <a:lnTo>
                    <a:pt x="2007" y="1"/>
                  </a:lnTo>
                  <a:lnTo>
                    <a:pt x="1551" y="1"/>
                  </a:lnTo>
                  <a:lnTo>
                    <a:pt x="365" y="1125"/>
                  </a:lnTo>
                  <a:lnTo>
                    <a:pt x="365"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8"/>
            <p:cNvSpPr/>
            <p:nvPr/>
          </p:nvSpPr>
          <p:spPr>
            <a:xfrm>
              <a:off x="480571" y="3577131"/>
              <a:ext cx="1624688" cy="1260531"/>
            </a:xfrm>
            <a:custGeom>
              <a:rect b="b" l="l" r="r" t="t"/>
              <a:pathLst>
                <a:path extrusionOk="0" h="25989" w="33497">
                  <a:moveTo>
                    <a:pt x="1" y="1"/>
                  </a:moveTo>
                  <a:lnTo>
                    <a:pt x="1" y="25989"/>
                  </a:lnTo>
                  <a:lnTo>
                    <a:pt x="33497" y="25989"/>
                  </a:lnTo>
                  <a:lnTo>
                    <a:pt x="3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8"/>
            <p:cNvSpPr/>
            <p:nvPr/>
          </p:nvSpPr>
          <p:spPr>
            <a:xfrm>
              <a:off x="499730" y="3596290"/>
              <a:ext cx="1587826" cy="1220759"/>
            </a:xfrm>
            <a:custGeom>
              <a:rect b="b" l="l" r="r" t="t"/>
              <a:pathLst>
                <a:path extrusionOk="0" h="25169" w="32737">
                  <a:moveTo>
                    <a:pt x="1" y="1"/>
                  </a:moveTo>
                  <a:lnTo>
                    <a:pt x="1" y="25168"/>
                  </a:lnTo>
                  <a:lnTo>
                    <a:pt x="32737" y="25168"/>
                  </a:lnTo>
                  <a:lnTo>
                    <a:pt x="327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8"/>
            <p:cNvSpPr/>
            <p:nvPr/>
          </p:nvSpPr>
          <p:spPr>
            <a:xfrm>
              <a:off x="498274" y="3597794"/>
              <a:ext cx="1589281" cy="128289"/>
            </a:xfrm>
            <a:custGeom>
              <a:rect b="b" l="l" r="r" t="t"/>
              <a:pathLst>
                <a:path extrusionOk="0" h="2645" w="32767">
                  <a:moveTo>
                    <a:pt x="0" y="0"/>
                  </a:moveTo>
                  <a:lnTo>
                    <a:pt x="0" y="2645"/>
                  </a:lnTo>
                  <a:lnTo>
                    <a:pt x="32767" y="2645"/>
                  </a:lnTo>
                  <a:lnTo>
                    <a:pt x="32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8"/>
            <p:cNvSpPr/>
            <p:nvPr/>
          </p:nvSpPr>
          <p:spPr>
            <a:xfrm>
              <a:off x="1976988" y="3613993"/>
              <a:ext cx="92931" cy="94386"/>
            </a:xfrm>
            <a:custGeom>
              <a:rect b="b" l="l" r="r" t="t"/>
              <a:pathLst>
                <a:path extrusionOk="0" h="1946" w="1916">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8"/>
            <p:cNvSpPr/>
            <p:nvPr/>
          </p:nvSpPr>
          <p:spPr>
            <a:xfrm>
              <a:off x="1988775" y="3627283"/>
              <a:ext cx="69359" cy="67855"/>
            </a:xfrm>
            <a:custGeom>
              <a:rect b="b" l="l" r="r" t="t"/>
              <a:pathLst>
                <a:path extrusionOk="0" fill="none" h="1399" w="1430">
                  <a:moveTo>
                    <a:pt x="0" y="1398"/>
                  </a:moveTo>
                  <a:lnTo>
                    <a:pt x="1429"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8"/>
            <p:cNvSpPr/>
            <p:nvPr/>
          </p:nvSpPr>
          <p:spPr>
            <a:xfrm>
              <a:off x="1988775" y="3627283"/>
              <a:ext cx="69359" cy="67855"/>
            </a:xfrm>
            <a:custGeom>
              <a:rect b="b" l="l" r="r" t="t"/>
              <a:pathLst>
                <a:path extrusionOk="0" fill="none" h="1399" w="1430">
                  <a:moveTo>
                    <a:pt x="0" y="0"/>
                  </a:moveTo>
                  <a:lnTo>
                    <a:pt x="1429"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8"/>
            <p:cNvSpPr/>
            <p:nvPr/>
          </p:nvSpPr>
          <p:spPr>
            <a:xfrm>
              <a:off x="1851656" y="3613993"/>
              <a:ext cx="92931" cy="94386"/>
            </a:xfrm>
            <a:custGeom>
              <a:rect b="b" l="l" r="r" t="t"/>
              <a:pathLst>
                <a:path extrusionOk="0" h="1946" w="1916">
                  <a:moveTo>
                    <a:pt x="1" y="1"/>
                  </a:moveTo>
                  <a:lnTo>
                    <a:pt x="1" y="1946"/>
                  </a:lnTo>
                  <a:lnTo>
                    <a:pt x="1916" y="194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8"/>
            <p:cNvSpPr/>
            <p:nvPr/>
          </p:nvSpPr>
          <p:spPr>
            <a:xfrm>
              <a:off x="1869360" y="3633152"/>
              <a:ext cx="57524" cy="56069"/>
            </a:xfrm>
            <a:custGeom>
              <a:rect b="b" l="l" r="r" t="t"/>
              <a:pathLst>
                <a:path extrusionOk="0" fill="none" h="1156" w="1186">
                  <a:moveTo>
                    <a:pt x="0" y="1"/>
                  </a:moveTo>
                  <a:lnTo>
                    <a:pt x="1186" y="1"/>
                  </a:lnTo>
                  <a:lnTo>
                    <a:pt x="1186" y="1156"/>
                  </a:lnTo>
                  <a:lnTo>
                    <a:pt x="0" y="115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8"/>
            <p:cNvSpPr/>
            <p:nvPr/>
          </p:nvSpPr>
          <p:spPr>
            <a:xfrm>
              <a:off x="1869360" y="3646442"/>
              <a:ext cx="57524" cy="49"/>
            </a:xfrm>
            <a:custGeom>
              <a:rect b="b" l="l" r="r" t="t"/>
              <a:pathLst>
                <a:path extrusionOk="0" fill="none" h="1" w="1186">
                  <a:moveTo>
                    <a:pt x="0" y="0"/>
                  </a:moveTo>
                  <a:lnTo>
                    <a:pt x="1186"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8"/>
            <p:cNvSpPr/>
            <p:nvPr/>
          </p:nvSpPr>
          <p:spPr>
            <a:xfrm>
              <a:off x="1726373" y="3613993"/>
              <a:ext cx="92882" cy="94386"/>
            </a:xfrm>
            <a:custGeom>
              <a:rect b="b" l="l" r="r" t="t"/>
              <a:pathLst>
                <a:path extrusionOk="0" h="1946" w="1915">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8"/>
            <p:cNvSpPr/>
            <p:nvPr/>
          </p:nvSpPr>
          <p:spPr>
            <a:xfrm>
              <a:off x="1741069" y="3689173"/>
              <a:ext cx="63441" cy="49"/>
            </a:xfrm>
            <a:custGeom>
              <a:rect b="b" l="l" r="r" t="t"/>
              <a:pathLst>
                <a:path extrusionOk="0" fill="none" h="1" w="1308">
                  <a:moveTo>
                    <a:pt x="1" y="1"/>
                  </a:moveTo>
                  <a:lnTo>
                    <a:pt x="1308"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8"/>
            <p:cNvSpPr/>
            <p:nvPr/>
          </p:nvSpPr>
          <p:spPr>
            <a:xfrm>
              <a:off x="865346" y="4439607"/>
              <a:ext cx="855148" cy="241833"/>
            </a:xfrm>
            <a:custGeom>
              <a:rect b="b" l="l" r="r" t="t"/>
              <a:pathLst>
                <a:path extrusionOk="0" fill="none" h="4986" w="17631">
                  <a:moveTo>
                    <a:pt x="1" y="0"/>
                  </a:moveTo>
                  <a:lnTo>
                    <a:pt x="17630" y="0"/>
                  </a:lnTo>
                  <a:lnTo>
                    <a:pt x="17630" y="4985"/>
                  </a:lnTo>
                  <a:lnTo>
                    <a:pt x="1" y="4985"/>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8"/>
            <p:cNvSpPr/>
            <p:nvPr/>
          </p:nvSpPr>
          <p:spPr>
            <a:xfrm>
              <a:off x="883050" y="4455807"/>
              <a:ext cx="819741" cy="209385"/>
            </a:xfrm>
            <a:custGeom>
              <a:rect b="b" l="l" r="r" t="t"/>
              <a:pathLst>
                <a:path extrusionOk="0" fill="none" h="4317" w="16901">
                  <a:moveTo>
                    <a:pt x="16901" y="0"/>
                  </a:moveTo>
                  <a:lnTo>
                    <a:pt x="16901" y="4317"/>
                  </a:lnTo>
                  <a:lnTo>
                    <a:pt x="1" y="4317"/>
                  </a:lnTo>
                  <a:lnTo>
                    <a:pt x="1" y="0"/>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8"/>
            <p:cNvSpPr/>
            <p:nvPr/>
          </p:nvSpPr>
          <p:spPr>
            <a:xfrm>
              <a:off x="775421" y="3855780"/>
              <a:ext cx="169613" cy="185813"/>
            </a:xfrm>
            <a:custGeom>
              <a:rect b="b" l="l" r="r" t="t"/>
              <a:pathLst>
                <a:path extrusionOk="0" h="3831" w="3497">
                  <a:moveTo>
                    <a:pt x="1764" y="517"/>
                  </a:moveTo>
                  <a:lnTo>
                    <a:pt x="2463" y="2402"/>
                  </a:lnTo>
                  <a:lnTo>
                    <a:pt x="1065" y="2402"/>
                  </a:lnTo>
                  <a:lnTo>
                    <a:pt x="1764" y="517"/>
                  </a:lnTo>
                  <a:close/>
                  <a:moveTo>
                    <a:pt x="1460" y="0"/>
                  </a:moveTo>
                  <a:lnTo>
                    <a:pt x="1" y="3830"/>
                  </a:lnTo>
                  <a:lnTo>
                    <a:pt x="548" y="3830"/>
                  </a:lnTo>
                  <a:lnTo>
                    <a:pt x="913" y="2858"/>
                  </a:lnTo>
                  <a:lnTo>
                    <a:pt x="2615" y="2858"/>
                  </a:lnTo>
                  <a:lnTo>
                    <a:pt x="2980" y="3830"/>
                  </a:lnTo>
                  <a:lnTo>
                    <a:pt x="3496" y="383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8"/>
            <p:cNvSpPr/>
            <p:nvPr/>
          </p:nvSpPr>
          <p:spPr>
            <a:xfrm>
              <a:off x="972974" y="3855780"/>
              <a:ext cx="143082" cy="185813"/>
            </a:xfrm>
            <a:custGeom>
              <a:rect b="b" l="l" r="r" t="t"/>
              <a:pathLst>
                <a:path extrusionOk="0" h="3831" w="2950">
                  <a:moveTo>
                    <a:pt x="1156" y="426"/>
                  </a:moveTo>
                  <a:cubicBezTo>
                    <a:pt x="1399" y="426"/>
                    <a:pt x="1581" y="487"/>
                    <a:pt x="1703" y="608"/>
                  </a:cubicBezTo>
                  <a:cubicBezTo>
                    <a:pt x="1855" y="730"/>
                    <a:pt x="1916" y="882"/>
                    <a:pt x="1916" y="1095"/>
                  </a:cubicBezTo>
                  <a:cubicBezTo>
                    <a:pt x="1916" y="1338"/>
                    <a:pt x="1855" y="1490"/>
                    <a:pt x="1703" y="1611"/>
                  </a:cubicBezTo>
                  <a:cubicBezTo>
                    <a:pt x="1581" y="1733"/>
                    <a:pt x="1399" y="1794"/>
                    <a:pt x="1156" y="1794"/>
                  </a:cubicBezTo>
                  <a:lnTo>
                    <a:pt x="518" y="1794"/>
                  </a:lnTo>
                  <a:lnTo>
                    <a:pt x="518" y="426"/>
                  </a:lnTo>
                  <a:close/>
                  <a:moveTo>
                    <a:pt x="1" y="0"/>
                  </a:moveTo>
                  <a:lnTo>
                    <a:pt x="1" y="3830"/>
                  </a:lnTo>
                  <a:lnTo>
                    <a:pt x="518" y="3830"/>
                  </a:lnTo>
                  <a:lnTo>
                    <a:pt x="518" y="2219"/>
                  </a:lnTo>
                  <a:lnTo>
                    <a:pt x="1065" y="2219"/>
                  </a:lnTo>
                  <a:cubicBezTo>
                    <a:pt x="1277" y="2219"/>
                    <a:pt x="1429" y="2250"/>
                    <a:pt x="1551" y="2341"/>
                  </a:cubicBezTo>
                  <a:cubicBezTo>
                    <a:pt x="1673" y="2432"/>
                    <a:pt x="1794" y="2584"/>
                    <a:pt x="1916" y="2858"/>
                  </a:cubicBezTo>
                  <a:lnTo>
                    <a:pt x="2402" y="3830"/>
                  </a:lnTo>
                  <a:lnTo>
                    <a:pt x="2949" y="3830"/>
                  </a:lnTo>
                  <a:lnTo>
                    <a:pt x="2432" y="2766"/>
                  </a:lnTo>
                  <a:cubicBezTo>
                    <a:pt x="2341" y="2554"/>
                    <a:pt x="2220" y="2402"/>
                    <a:pt x="2129" y="2280"/>
                  </a:cubicBezTo>
                  <a:cubicBezTo>
                    <a:pt x="2007" y="2159"/>
                    <a:pt x="1916" y="2067"/>
                    <a:pt x="1794" y="2037"/>
                  </a:cubicBezTo>
                  <a:cubicBezTo>
                    <a:pt x="2007" y="1976"/>
                    <a:pt x="2159" y="1855"/>
                    <a:pt x="2281" y="1703"/>
                  </a:cubicBezTo>
                  <a:cubicBezTo>
                    <a:pt x="2402" y="1551"/>
                    <a:pt x="2463" y="1338"/>
                    <a:pt x="2463" y="1095"/>
                  </a:cubicBezTo>
                  <a:cubicBezTo>
                    <a:pt x="2463" y="730"/>
                    <a:pt x="2341" y="456"/>
                    <a:pt x="2129" y="274"/>
                  </a:cubicBezTo>
                  <a:cubicBezTo>
                    <a:pt x="1916" y="92"/>
                    <a:pt x="1581" y="0"/>
                    <a:pt x="115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8"/>
            <p:cNvSpPr/>
            <p:nvPr/>
          </p:nvSpPr>
          <p:spPr>
            <a:xfrm>
              <a:off x="1148410" y="3855780"/>
              <a:ext cx="119462" cy="185813"/>
            </a:xfrm>
            <a:custGeom>
              <a:rect b="b" l="l" r="r" t="t"/>
              <a:pathLst>
                <a:path extrusionOk="0" h="3831" w="2463">
                  <a:moveTo>
                    <a:pt x="1" y="0"/>
                  </a:moveTo>
                  <a:lnTo>
                    <a:pt x="1" y="3830"/>
                  </a:lnTo>
                  <a:lnTo>
                    <a:pt x="2463" y="3830"/>
                  </a:lnTo>
                  <a:lnTo>
                    <a:pt x="2463" y="3374"/>
                  </a:lnTo>
                  <a:lnTo>
                    <a:pt x="518" y="3374"/>
                  </a:lnTo>
                  <a:lnTo>
                    <a:pt x="518" y="2007"/>
                  </a:lnTo>
                  <a:lnTo>
                    <a:pt x="2341" y="2007"/>
                  </a:lnTo>
                  <a:lnTo>
                    <a:pt x="2341" y="1581"/>
                  </a:lnTo>
                  <a:lnTo>
                    <a:pt x="518" y="1581"/>
                  </a:lnTo>
                  <a:lnTo>
                    <a:pt x="518" y="456"/>
                  </a:lnTo>
                  <a:lnTo>
                    <a:pt x="2402" y="45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8"/>
            <p:cNvSpPr/>
            <p:nvPr/>
          </p:nvSpPr>
          <p:spPr>
            <a:xfrm>
              <a:off x="1363667" y="3855780"/>
              <a:ext cx="156324" cy="185813"/>
            </a:xfrm>
            <a:custGeom>
              <a:rect b="b" l="l" r="r" t="t"/>
              <a:pathLst>
                <a:path extrusionOk="0" h="3831" w="3223">
                  <a:moveTo>
                    <a:pt x="1" y="0"/>
                  </a:moveTo>
                  <a:lnTo>
                    <a:pt x="1369" y="2007"/>
                  </a:lnTo>
                  <a:lnTo>
                    <a:pt x="1369" y="3830"/>
                  </a:lnTo>
                  <a:lnTo>
                    <a:pt x="1885" y="3830"/>
                  </a:lnTo>
                  <a:lnTo>
                    <a:pt x="1885" y="2007"/>
                  </a:lnTo>
                  <a:lnTo>
                    <a:pt x="3223" y="0"/>
                  </a:lnTo>
                  <a:lnTo>
                    <a:pt x="2676" y="0"/>
                  </a:lnTo>
                  <a:lnTo>
                    <a:pt x="1612" y="1581"/>
                  </a:lnTo>
                  <a:lnTo>
                    <a:pt x="548"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8"/>
            <p:cNvSpPr/>
            <p:nvPr/>
          </p:nvSpPr>
          <p:spPr>
            <a:xfrm>
              <a:off x="1519944" y="3852821"/>
              <a:ext cx="171068" cy="191730"/>
            </a:xfrm>
            <a:custGeom>
              <a:rect b="b" l="l" r="r" t="t"/>
              <a:pathLst>
                <a:path extrusionOk="0" h="3953" w="3527">
                  <a:moveTo>
                    <a:pt x="1764" y="426"/>
                  </a:moveTo>
                  <a:cubicBezTo>
                    <a:pt x="2128" y="426"/>
                    <a:pt x="2432" y="548"/>
                    <a:pt x="2645" y="852"/>
                  </a:cubicBezTo>
                  <a:cubicBezTo>
                    <a:pt x="2858" y="1125"/>
                    <a:pt x="2979" y="1490"/>
                    <a:pt x="2979" y="1976"/>
                  </a:cubicBezTo>
                  <a:cubicBezTo>
                    <a:pt x="2979" y="2463"/>
                    <a:pt x="2858" y="2827"/>
                    <a:pt x="2645" y="3131"/>
                  </a:cubicBezTo>
                  <a:cubicBezTo>
                    <a:pt x="2432" y="3405"/>
                    <a:pt x="2128" y="3527"/>
                    <a:pt x="1764" y="3527"/>
                  </a:cubicBezTo>
                  <a:cubicBezTo>
                    <a:pt x="1399" y="3527"/>
                    <a:pt x="1095" y="3405"/>
                    <a:pt x="882" y="3131"/>
                  </a:cubicBezTo>
                  <a:cubicBezTo>
                    <a:pt x="639" y="2827"/>
                    <a:pt x="548" y="2463"/>
                    <a:pt x="548" y="1976"/>
                  </a:cubicBezTo>
                  <a:cubicBezTo>
                    <a:pt x="548" y="1490"/>
                    <a:pt x="639" y="1125"/>
                    <a:pt x="882" y="852"/>
                  </a:cubicBezTo>
                  <a:cubicBezTo>
                    <a:pt x="1095" y="548"/>
                    <a:pt x="1399" y="426"/>
                    <a:pt x="1764" y="426"/>
                  </a:cubicBezTo>
                  <a:close/>
                  <a:moveTo>
                    <a:pt x="1764" y="1"/>
                  </a:moveTo>
                  <a:cubicBezTo>
                    <a:pt x="1216" y="1"/>
                    <a:pt x="791" y="183"/>
                    <a:pt x="487" y="548"/>
                  </a:cubicBezTo>
                  <a:cubicBezTo>
                    <a:pt x="153" y="913"/>
                    <a:pt x="1" y="1369"/>
                    <a:pt x="1" y="1976"/>
                  </a:cubicBezTo>
                  <a:cubicBezTo>
                    <a:pt x="1" y="2584"/>
                    <a:pt x="153" y="3071"/>
                    <a:pt x="487" y="3435"/>
                  </a:cubicBezTo>
                  <a:cubicBezTo>
                    <a:pt x="791" y="3770"/>
                    <a:pt x="1216" y="3952"/>
                    <a:pt x="1764" y="3952"/>
                  </a:cubicBezTo>
                  <a:cubicBezTo>
                    <a:pt x="2311" y="3952"/>
                    <a:pt x="2736" y="3770"/>
                    <a:pt x="3040" y="3435"/>
                  </a:cubicBezTo>
                  <a:cubicBezTo>
                    <a:pt x="3375" y="3071"/>
                    <a:pt x="3527" y="2584"/>
                    <a:pt x="3527" y="1976"/>
                  </a:cubicBezTo>
                  <a:cubicBezTo>
                    <a:pt x="3527" y="1369"/>
                    <a:pt x="3375" y="913"/>
                    <a:pt x="3040" y="548"/>
                  </a:cubicBezTo>
                  <a:cubicBezTo>
                    <a:pt x="2736" y="183"/>
                    <a:pt x="2311" y="1"/>
                    <a:pt x="1764"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8"/>
            <p:cNvSpPr/>
            <p:nvPr/>
          </p:nvSpPr>
          <p:spPr>
            <a:xfrm>
              <a:off x="1727828" y="3855780"/>
              <a:ext cx="140124" cy="188772"/>
            </a:xfrm>
            <a:custGeom>
              <a:rect b="b" l="l" r="r" t="t"/>
              <a:pathLst>
                <a:path extrusionOk="0" h="3892" w="2889">
                  <a:moveTo>
                    <a:pt x="0" y="0"/>
                  </a:moveTo>
                  <a:lnTo>
                    <a:pt x="0" y="2402"/>
                  </a:lnTo>
                  <a:cubicBezTo>
                    <a:pt x="0" y="2888"/>
                    <a:pt x="122" y="3253"/>
                    <a:pt x="365" y="3526"/>
                  </a:cubicBezTo>
                  <a:cubicBezTo>
                    <a:pt x="608" y="3770"/>
                    <a:pt x="973" y="3891"/>
                    <a:pt x="1459" y="3891"/>
                  </a:cubicBezTo>
                  <a:cubicBezTo>
                    <a:pt x="1915" y="3891"/>
                    <a:pt x="2280" y="3770"/>
                    <a:pt x="2523" y="3526"/>
                  </a:cubicBezTo>
                  <a:cubicBezTo>
                    <a:pt x="2766" y="3253"/>
                    <a:pt x="2888" y="2888"/>
                    <a:pt x="2888" y="2402"/>
                  </a:cubicBezTo>
                  <a:lnTo>
                    <a:pt x="2888" y="0"/>
                  </a:lnTo>
                  <a:lnTo>
                    <a:pt x="2371" y="0"/>
                  </a:lnTo>
                  <a:lnTo>
                    <a:pt x="2371" y="2311"/>
                  </a:lnTo>
                  <a:cubicBezTo>
                    <a:pt x="2371" y="2736"/>
                    <a:pt x="2311" y="3040"/>
                    <a:pt x="2159" y="3222"/>
                  </a:cubicBezTo>
                  <a:cubicBezTo>
                    <a:pt x="2007" y="3374"/>
                    <a:pt x="1763" y="3466"/>
                    <a:pt x="1459" y="3466"/>
                  </a:cubicBezTo>
                  <a:cubicBezTo>
                    <a:pt x="1125" y="3466"/>
                    <a:pt x="882" y="3374"/>
                    <a:pt x="730" y="3222"/>
                  </a:cubicBezTo>
                  <a:cubicBezTo>
                    <a:pt x="578" y="3040"/>
                    <a:pt x="517" y="2736"/>
                    <a:pt x="517" y="2311"/>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8"/>
            <p:cNvSpPr/>
            <p:nvPr/>
          </p:nvSpPr>
          <p:spPr>
            <a:xfrm>
              <a:off x="865346" y="4091648"/>
              <a:ext cx="144537" cy="185813"/>
            </a:xfrm>
            <a:custGeom>
              <a:rect b="b" l="l" r="r" t="t"/>
              <a:pathLst>
                <a:path extrusionOk="0" h="3831" w="2980">
                  <a:moveTo>
                    <a:pt x="1156" y="426"/>
                  </a:moveTo>
                  <a:cubicBezTo>
                    <a:pt x="1399" y="426"/>
                    <a:pt x="1612" y="487"/>
                    <a:pt x="1734" y="609"/>
                  </a:cubicBezTo>
                  <a:cubicBezTo>
                    <a:pt x="1855" y="730"/>
                    <a:pt x="1916" y="882"/>
                    <a:pt x="1916" y="1095"/>
                  </a:cubicBezTo>
                  <a:cubicBezTo>
                    <a:pt x="1916" y="1338"/>
                    <a:pt x="1855" y="1490"/>
                    <a:pt x="1734" y="1612"/>
                  </a:cubicBezTo>
                  <a:cubicBezTo>
                    <a:pt x="1612" y="1733"/>
                    <a:pt x="1399" y="1794"/>
                    <a:pt x="1156" y="1794"/>
                  </a:cubicBezTo>
                  <a:lnTo>
                    <a:pt x="518" y="1794"/>
                  </a:lnTo>
                  <a:lnTo>
                    <a:pt x="518" y="426"/>
                  </a:lnTo>
                  <a:close/>
                  <a:moveTo>
                    <a:pt x="1" y="1"/>
                  </a:moveTo>
                  <a:lnTo>
                    <a:pt x="1" y="3831"/>
                  </a:lnTo>
                  <a:lnTo>
                    <a:pt x="518" y="3831"/>
                  </a:lnTo>
                  <a:lnTo>
                    <a:pt x="518" y="2220"/>
                  </a:lnTo>
                  <a:lnTo>
                    <a:pt x="1065" y="2220"/>
                  </a:lnTo>
                  <a:cubicBezTo>
                    <a:pt x="1278" y="2220"/>
                    <a:pt x="1430" y="2250"/>
                    <a:pt x="1551" y="2341"/>
                  </a:cubicBezTo>
                  <a:cubicBezTo>
                    <a:pt x="1673" y="2432"/>
                    <a:pt x="1794" y="2584"/>
                    <a:pt x="1916" y="2858"/>
                  </a:cubicBezTo>
                  <a:lnTo>
                    <a:pt x="2402" y="3831"/>
                  </a:lnTo>
                  <a:lnTo>
                    <a:pt x="2980" y="3831"/>
                  </a:lnTo>
                  <a:lnTo>
                    <a:pt x="2433" y="2767"/>
                  </a:lnTo>
                  <a:cubicBezTo>
                    <a:pt x="2341" y="2554"/>
                    <a:pt x="2220" y="2402"/>
                    <a:pt x="2129" y="2280"/>
                  </a:cubicBezTo>
                  <a:cubicBezTo>
                    <a:pt x="2037" y="2159"/>
                    <a:pt x="1916" y="2068"/>
                    <a:pt x="1794" y="2037"/>
                  </a:cubicBezTo>
                  <a:cubicBezTo>
                    <a:pt x="2007" y="1976"/>
                    <a:pt x="2189" y="1855"/>
                    <a:pt x="2281" y="1703"/>
                  </a:cubicBezTo>
                  <a:cubicBezTo>
                    <a:pt x="2402" y="1551"/>
                    <a:pt x="2463" y="1338"/>
                    <a:pt x="2463" y="1095"/>
                  </a:cubicBezTo>
                  <a:cubicBezTo>
                    <a:pt x="2463" y="730"/>
                    <a:pt x="2341" y="457"/>
                    <a:pt x="2129" y="274"/>
                  </a:cubicBezTo>
                  <a:cubicBezTo>
                    <a:pt x="1916" y="92"/>
                    <a:pt x="1612" y="1"/>
                    <a:pt x="115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8"/>
            <p:cNvSpPr/>
            <p:nvPr/>
          </p:nvSpPr>
          <p:spPr>
            <a:xfrm>
              <a:off x="1040830" y="4091648"/>
              <a:ext cx="119462" cy="185813"/>
            </a:xfrm>
            <a:custGeom>
              <a:rect b="b" l="l" r="r" t="t"/>
              <a:pathLst>
                <a:path extrusionOk="0" h="3831" w="2463">
                  <a:moveTo>
                    <a:pt x="0" y="1"/>
                  </a:moveTo>
                  <a:lnTo>
                    <a:pt x="0" y="3831"/>
                  </a:lnTo>
                  <a:lnTo>
                    <a:pt x="2462" y="3831"/>
                  </a:lnTo>
                  <a:lnTo>
                    <a:pt x="2462" y="3375"/>
                  </a:lnTo>
                  <a:lnTo>
                    <a:pt x="517" y="3375"/>
                  </a:lnTo>
                  <a:lnTo>
                    <a:pt x="517" y="2007"/>
                  </a:lnTo>
                  <a:lnTo>
                    <a:pt x="2341" y="2007"/>
                  </a:lnTo>
                  <a:lnTo>
                    <a:pt x="2341" y="1581"/>
                  </a:lnTo>
                  <a:lnTo>
                    <a:pt x="517" y="1581"/>
                  </a:lnTo>
                  <a:lnTo>
                    <a:pt x="517" y="457"/>
                  </a:lnTo>
                  <a:lnTo>
                    <a:pt x="2432" y="457"/>
                  </a:lnTo>
                  <a:lnTo>
                    <a:pt x="2432"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8"/>
            <p:cNvSpPr/>
            <p:nvPr/>
          </p:nvSpPr>
          <p:spPr>
            <a:xfrm>
              <a:off x="1179403" y="4091648"/>
              <a:ext cx="168110" cy="185813"/>
            </a:xfrm>
            <a:custGeom>
              <a:rect b="b" l="l" r="r" t="t"/>
              <a:pathLst>
                <a:path extrusionOk="0" h="3831" w="3466">
                  <a:moveTo>
                    <a:pt x="1733" y="518"/>
                  </a:moveTo>
                  <a:lnTo>
                    <a:pt x="2432" y="2402"/>
                  </a:lnTo>
                  <a:lnTo>
                    <a:pt x="1034" y="2402"/>
                  </a:lnTo>
                  <a:lnTo>
                    <a:pt x="1733" y="518"/>
                  </a:lnTo>
                  <a:close/>
                  <a:moveTo>
                    <a:pt x="1429" y="1"/>
                  </a:moveTo>
                  <a:lnTo>
                    <a:pt x="0" y="3831"/>
                  </a:lnTo>
                  <a:lnTo>
                    <a:pt x="517" y="3831"/>
                  </a:lnTo>
                  <a:lnTo>
                    <a:pt x="882" y="2858"/>
                  </a:lnTo>
                  <a:lnTo>
                    <a:pt x="2584" y="2858"/>
                  </a:lnTo>
                  <a:lnTo>
                    <a:pt x="2949" y="3831"/>
                  </a:lnTo>
                  <a:lnTo>
                    <a:pt x="3465" y="3831"/>
                  </a:lnTo>
                  <a:lnTo>
                    <a:pt x="2037"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8"/>
            <p:cNvSpPr/>
            <p:nvPr/>
          </p:nvSpPr>
          <p:spPr>
            <a:xfrm>
              <a:off x="1375453" y="4091648"/>
              <a:ext cx="154868" cy="185813"/>
            </a:xfrm>
            <a:custGeom>
              <a:rect b="b" l="l" r="r" t="t"/>
              <a:pathLst>
                <a:path extrusionOk="0" h="3831" w="3193">
                  <a:moveTo>
                    <a:pt x="1126" y="426"/>
                  </a:moveTo>
                  <a:cubicBezTo>
                    <a:pt x="1673" y="426"/>
                    <a:pt x="2037" y="548"/>
                    <a:pt x="2281" y="791"/>
                  </a:cubicBezTo>
                  <a:cubicBezTo>
                    <a:pt x="2524" y="1034"/>
                    <a:pt x="2645" y="1399"/>
                    <a:pt x="2645" y="1916"/>
                  </a:cubicBezTo>
                  <a:cubicBezTo>
                    <a:pt x="2645" y="2432"/>
                    <a:pt x="2524" y="2797"/>
                    <a:pt x="2281" y="3040"/>
                  </a:cubicBezTo>
                  <a:cubicBezTo>
                    <a:pt x="2037" y="3284"/>
                    <a:pt x="1673" y="3405"/>
                    <a:pt x="1126" y="3405"/>
                  </a:cubicBezTo>
                  <a:lnTo>
                    <a:pt x="518" y="3405"/>
                  </a:lnTo>
                  <a:lnTo>
                    <a:pt x="518" y="426"/>
                  </a:lnTo>
                  <a:close/>
                  <a:moveTo>
                    <a:pt x="1" y="1"/>
                  </a:moveTo>
                  <a:lnTo>
                    <a:pt x="1" y="3831"/>
                  </a:lnTo>
                  <a:lnTo>
                    <a:pt x="1065" y="3831"/>
                  </a:lnTo>
                  <a:cubicBezTo>
                    <a:pt x="1794" y="3831"/>
                    <a:pt x="2341" y="3679"/>
                    <a:pt x="2676" y="3375"/>
                  </a:cubicBezTo>
                  <a:cubicBezTo>
                    <a:pt x="3010" y="3040"/>
                    <a:pt x="3192" y="2584"/>
                    <a:pt x="3192" y="1916"/>
                  </a:cubicBezTo>
                  <a:cubicBezTo>
                    <a:pt x="3192" y="1247"/>
                    <a:pt x="3010" y="791"/>
                    <a:pt x="2676" y="487"/>
                  </a:cubicBezTo>
                  <a:cubicBezTo>
                    <a:pt x="2341" y="153"/>
                    <a:pt x="1794" y="1"/>
                    <a:pt x="1065"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8"/>
            <p:cNvSpPr/>
            <p:nvPr/>
          </p:nvSpPr>
          <p:spPr>
            <a:xfrm>
              <a:off x="1531730" y="4091648"/>
              <a:ext cx="154868" cy="185813"/>
            </a:xfrm>
            <a:custGeom>
              <a:rect b="b" l="l" r="r" t="t"/>
              <a:pathLst>
                <a:path extrusionOk="0" h="3831" w="3193">
                  <a:moveTo>
                    <a:pt x="1" y="1"/>
                  </a:moveTo>
                  <a:lnTo>
                    <a:pt x="1338" y="2007"/>
                  </a:lnTo>
                  <a:lnTo>
                    <a:pt x="1338" y="3831"/>
                  </a:lnTo>
                  <a:lnTo>
                    <a:pt x="1855" y="3831"/>
                  </a:lnTo>
                  <a:lnTo>
                    <a:pt x="1855" y="2007"/>
                  </a:lnTo>
                  <a:lnTo>
                    <a:pt x="3192" y="1"/>
                  </a:lnTo>
                  <a:lnTo>
                    <a:pt x="2645" y="1"/>
                  </a:lnTo>
                  <a:lnTo>
                    <a:pt x="1612" y="1581"/>
                  </a:lnTo>
                  <a:lnTo>
                    <a:pt x="548"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8"/>
            <p:cNvSpPr/>
            <p:nvPr/>
          </p:nvSpPr>
          <p:spPr>
            <a:xfrm>
              <a:off x="1704256" y="4088690"/>
              <a:ext cx="98800" cy="188772"/>
            </a:xfrm>
            <a:custGeom>
              <a:rect b="b" l="l" r="r" t="t"/>
              <a:pathLst>
                <a:path extrusionOk="0" h="3892" w="2037">
                  <a:moveTo>
                    <a:pt x="1003" y="1"/>
                  </a:moveTo>
                  <a:cubicBezTo>
                    <a:pt x="821" y="1"/>
                    <a:pt x="669" y="31"/>
                    <a:pt x="486" y="62"/>
                  </a:cubicBezTo>
                  <a:cubicBezTo>
                    <a:pt x="334" y="123"/>
                    <a:pt x="182" y="183"/>
                    <a:pt x="0" y="305"/>
                  </a:cubicBezTo>
                  <a:lnTo>
                    <a:pt x="0" y="761"/>
                  </a:lnTo>
                  <a:cubicBezTo>
                    <a:pt x="182" y="670"/>
                    <a:pt x="334" y="579"/>
                    <a:pt x="486" y="518"/>
                  </a:cubicBezTo>
                  <a:cubicBezTo>
                    <a:pt x="638" y="457"/>
                    <a:pt x="790" y="427"/>
                    <a:pt x="912" y="427"/>
                  </a:cubicBezTo>
                  <a:cubicBezTo>
                    <a:pt x="1094" y="427"/>
                    <a:pt x="1246" y="457"/>
                    <a:pt x="1368" y="548"/>
                  </a:cubicBezTo>
                  <a:cubicBezTo>
                    <a:pt x="1459" y="670"/>
                    <a:pt x="1520" y="791"/>
                    <a:pt x="1520" y="943"/>
                  </a:cubicBezTo>
                  <a:cubicBezTo>
                    <a:pt x="1520" y="1004"/>
                    <a:pt x="1489" y="1095"/>
                    <a:pt x="1459" y="1186"/>
                  </a:cubicBezTo>
                  <a:cubicBezTo>
                    <a:pt x="1429" y="1247"/>
                    <a:pt x="1338" y="1338"/>
                    <a:pt x="1246" y="1430"/>
                  </a:cubicBezTo>
                  <a:lnTo>
                    <a:pt x="1034" y="1642"/>
                  </a:lnTo>
                  <a:cubicBezTo>
                    <a:pt x="882" y="1794"/>
                    <a:pt x="760" y="1946"/>
                    <a:pt x="730" y="2037"/>
                  </a:cubicBezTo>
                  <a:cubicBezTo>
                    <a:pt x="669" y="2159"/>
                    <a:pt x="638" y="2281"/>
                    <a:pt x="638" y="2463"/>
                  </a:cubicBezTo>
                  <a:lnTo>
                    <a:pt x="638" y="2858"/>
                  </a:lnTo>
                  <a:lnTo>
                    <a:pt x="1125" y="2858"/>
                  </a:lnTo>
                  <a:lnTo>
                    <a:pt x="1125" y="2554"/>
                  </a:lnTo>
                  <a:cubicBezTo>
                    <a:pt x="1125" y="2463"/>
                    <a:pt x="1125" y="2372"/>
                    <a:pt x="1155" y="2341"/>
                  </a:cubicBezTo>
                  <a:cubicBezTo>
                    <a:pt x="1155" y="2281"/>
                    <a:pt x="1155" y="2250"/>
                    <a:pt x="1155" y="2220"/>
                  </a:cubicBezTo>
                  <a:cubicBezTo>
                    <a:pt x="1186" y="2159"/>
                    <a:pt x="1216" y="2129"/>
                    <a:pt x="1246" y="2068"/>
                  </a:cubicBezTo>
                  <a:cubicBezTo>
                    <a:pt x="1277" y="2037"/>
                    <a:pt x="1338" y="1977"/>
                    <a:pt x="1398" y="1886"/>
                  </a:cubicBezTo>
                  <a:lnTo>
                    <a:pt x="1641" y="1673"/>
                  </a:lnTo>
                  <a:cubicBezTo>
                    <a:pt x="1793" y="1521"/>
                    <a:pt x="1885" y="1399"/>
                    <a:pt x="1945" y="1278"/>
                  </a:cubicBezTo>
                  <a:cubicBezTo>
                    <a:pt x="2006" y="1156"/>
                    <a:pt x="2037" y="1034"/>
                    <a:pt x="2037" y="913"/>
                  </a:cubicBezTo>
                  <a:cubicBezTo>
                    <a:pt x="2037" y="639"/>
                    <a:pt x="1945" y="427"/>
                    <a:pt x="1763" y="244"/>
                  </a:cubicBezTo>
                  <a:cubicBezTo>
                    <a:pt x="1581" y="92"/>
                    <a:pt x="1307" y="1"/>
                    <a:pt x="1003" y="1"/>
                  </a:cubicBezTo>
                  <a:close/>
                  <a:moveTo>
                    <a:pt x="638" y="3223"/>
                  </a:moveTo>
                  <a:lnTo>
                    <a:pt x="638" y="3892"/>
                  </a:lnTo>
                  <a:lnTo>
                    <a:pt x="1155" y="3892"/>
                  </a:lnTo>
                  <a:lnTo>
                    <a:pt x="1155"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8"/>
            <p:cNvSpPr/>
            <p:nvPr/>
          </p:nvSpPr>
          <p:spPr>
            <a:xfrm>
              <a:off x="1200017" y="4474965"/>
              <a:ext cx="119462" cy="132751"/>
            </a:xfrm>
            <a:custGeom>
              <a:rect b="b" l="l" r="r" t="t"/>
              <a:pathLst>
                <a:path extrusionOk="0" h="2737" w="2463">
                  <a:moveTo>
                    <a:pt x="1247" y="274"/>
                  </a:moveTo>
                  <a:cubicBezTo>
                    <a:pt x="1490" y="274"/>
                    <a:pt x="1703" y="365"/>
                    <a:pt x="1855" y="578"/>
                  </a:cubicBezTo>
                  <a:cubicBezTo>
                    <a:pt x="2007" y="761"/>
                    <a:pt x="2098" y="1034"/>
                    <a:pt x="2098" y="1368"/>
                  </a:cubicBezTo>
                  <a:cubicBezTo>
                    <a:pt x="2098" y="1703"/>
                    <a:pt x="2007" y="1976"/>
                    <a:pt x="1855" y="2159"/>
                  </a:cubicBezTo>
                  <a:cubicBezTo>
                    <a:pt x="1703" y="2341"/>
                    <a:pt x="1490" y="2463"/>
                    <a:pt x="1247" y="2463"/>
                  </a:cubicBezTo>
                  <a:cubicBezTo>
                    <a:pt x="973" y="2463"/>
                    <a:pt x="761" y="2341"/>
                    <a:pt x="609" y="2159"/>
                  </a:cubicBezTo>
                  <a:cubicBezTo>
                    <a:pt x="457" y="1976"/>
                    <a:pt x="396" y="1703"/>
                    <a:pt x="396" y="1368"/>
                  </a:cubicBezTo>
                  <a:cubicBezTo>
                    <a:pt x="396" y="1034"/>
                    <a:pt x="457" y="761"/>
                    <a:pt x="609" y="578"/>
                  </a:cubicBezTo>
                  <a:cubicBezTo>
                    <a:pt x="761" y="365"/>
                    <a:pt x="973" y="274"/>
                    <a:pt x="1247" y="274"/>
                  </a:cubicBezTo>
                  <a:close/>
                  <a:moveTo>
                    <a:pt x="1247" y="1"/>
                  </a:moveTo>
                  <a:cubicBezTo>
                    <a:pt x="882" y="1"/>
                    <a:pt x="578" y="122"/>
                    <a:pt x="335" y="365"/>
                  </a:cubicBezTo>
                  <a:cubicBezTo>
                    <a:pt x="122" y="609"/>
                    <a:pt x="1" y="943"/>
                    <a:pt x="1" y="1368"/>
                  </a:cubicBezTo>
                  <a:cubicBezTo>
                    <a:pt x="1" y="1794"/>
                    <a:pt x="122" y="2128"/>
                    <a:pt x="335" y="2371"/>
                  </a:cubicBezTo>
                  <a:cubicBezTo>
                    <a:pt x="578" y="2615"/>
                    <a:pt x="882" y="2736"/>
                    <a:pt x="1247" y="2736"/>
                  </a:cubicBezTo>
                  <a:cubicBezTo>
                    <a:pt x="1612" y="2736"/>
                    <a:pt x="1916" y="2615"/>
                    <a:pt x="2128" y="2371"/>
                  </a:cubicBezTo>
                  <a:cubicBezTo>
                    <a:pt x="2372" y="2128"/>
                    <a:pt x="2463" y="1794"/>
                    <a:pt x="2463" y="1368"/>
                  </a:cubicBezTo>
                  <a:cubicBezTo>
                    <a:pt x="2463" y="943"/>
                    <a:pt x="2372" y="609"/>
                    <a:pt x="2128" y="365"/>
                  </a:cubicBezTo>
                  <a:cubicBezTo>
                    <a:pt x="1916" y="122"/>
                    <a:pt x="1612" y="1"/>
                    <a:pt x="1247"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8"/>
            <p:cNvSpPr/>
            <p:nvPr/>
          </p:nvSpPr>
          <p:spPr>
            <a:xfrm>
              <a:off x="1347467" y="4476469"/>
              <a:ext cx="101758" cy="128289"/>
            </a:xfrm>
            <a:custGeom>
              <a:rect b="b" l="l" r="r" t="t"/>
              <a:pathLst>
                <a:path extrusionOk="0" h="2645" w="2098">
                  <a:moveTo>
                    <a:pt x="0" y="0"/>
                  </a:moveTo>
                  <a:lnTo>
                    <a:pt x="0" y="2644"/>
                  </a:lnTo>
                  <a:lnTo>
                    <a:pt x="365" y="2644"/>
                  </a:lnTo>
                  <a:lnTo>
                    <a:pt x="365" y="1368"/>
                  </a:lnTo>
                  <a:lnTo>
                    <a:pt x="1611" y="2644"/>
                  </a:lnTo>
                  <a:lnTo>
                    <a:pt x="2098" y="2644"/>
                  </a:lnTo>
                  <a:lnTo>
                    <a:pt x="699" y="1246"/>
                  </a:lnTo>
                  <a:lnTo>
                    <a:pt x="2006" y="0"/>
                  </a:lnTo>
                  <a:lnTo>
                    <a:pt x="1551" y="0"/>
                  </a:lnTo>
                  <a:lnTo>
                    <a:pt x="365" y="1125"/>
                  </a:lnTo>
                  <a:lnTo>
                    <a:pt x="365"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8"/>
            <p:cNvSpPr/>
            <p:nvPr/>
          </p:nvSpPr>
          <p:spPr>
            <a:xfrm>
              <a:off x="554296" y="3650856"/>
              <a:ext cx="1624688" cy="1260531"/>
            </a:xfrm>
            <a:custGeom>
              <a:rect b="b" l="l" r="r" t="t"/>
              <a:pathLst>
                <a:path extrusionOk="0" h="25989" w="33497">
                  <a:moveTo>
                    <a:pt x="0" y="1"/>
                  </a:moveTo>
                  <a:lnTo>
                    <a:pt x="0" y="25989"/>
                  </a:lnTo>
                  <a:lnTo>
                    <a:pt x="33497" y="25989"/>
                  </a:lnTo>
                  <a:lnTo>
                    <a:pt x="3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8"/>
            <p:cNvSpPr/>
            <p:nvPr/>
          </p:nvSpPr>
          <p:spPr>
            <a:xfrm>
              <a:off x="570496" y="3670014"/>
              <a:ext cx="1589330" cy="1220759"/>
            </a:xfrm>
            <a:custGeom>
              <a:rect b="b" l="l" r="r" t="t"/>
              <a:pathLst>
                <a:path extrusionOk="0" h="25169" w="32768">
                  <a:moveTo>
                    <a:pt x="1" y="1"/>
                  </a:moveTo>
                  <a:lnTo>
                    <a:pt x="1" y="25168"/>
                  </a:lnTo>
                  <a:lnTo>
                    <a:pt x="32767" y="25168"/>
                  </a:lnTo>
                  <a:lnTo>
                    <a:pt x="327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8"/>
            <p:cNvSpPr/>
            <p:nvPr/>
          </p:nvSpPr>
          <p:spPr>
            <a:xfrm>
              <a:off x="571999" y="3670014"/>
              <a:ext cx="1589281" cy="128338"/>
            </a:xfrm>
            <a:custGeom>
              <a:rect b="b" l="l" r="r" t="t"/>
              <a:pathLst>
                <a:path extrusionOk="0" h="2646" w="32767">
                  <a:moveTo>
                    <a:pt x="0" y="1"/>
                  </a:moveTo>
                  <a:lnTo>
                    <a:pt x="0" y="2645"/>
                  </a:lnTo>
                  <a:lnTo>
                    <a:pt x="32767" y="2645"/>
                  </a:lnTo>
                  <a:lnTo>
                    <a:pt x="327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8"/>
            <p:cNvSpPr/>
            <p:nvPr/>
          </p:nvSpPr>
          <p:spPr>
            <a:xfrm>
              <a:off x="2049210" y="3687718"/>
              <a:ext cx="92931" cy="94386"/>
            </a:xfrm>
            <a:custGeom>
              <a:rect b="b" l="l" r="r" t="t"/>
              <a:pathLst>
                <a:path extrusionOk="0" h="1946" w="1916">
                  <a:moveTo>
                    <a:pt x="1" y="0"/>
                  </a:moveTo>
                  <a:lnTo>
                    <a:pt x="1" y="1946"/>
                  </a:lnTo>
                  <a:lnTo>
                    <a:pt x="1916" y="1946"/>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8"/>
            <p:cNvSpPr/>
            <p:nvPr/>
          </p:nvSpPr>
          <p:spPr>
            <a:xfrm>
              <a:off x="2062499" y="3700959"/>
              <a:ext cx="67855" cy="67904"/>
            </a:xfrm>
            <a:custGeom>
              <a:rect b="b" l="l" r="r" t="t"/>
              <a:pathLst>
                <a:path extrusionOk="0" fill="none" h="1400" w="1399">
                  <a:moveTo>
                    <a:pt x="0" y="1399"/>
                  </a:moveTo>
                  <a:lnTo>
                    <a:pt x="1398"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8"/>
            <p:cNvSpPr/>
            <p:nvPr/>
          </p:nvSpPr>
          <p:spPr>
            <a:xfrm>
              <a:off x="2062499" y="3700959"/>
              <a:ext cx="67855" cy="67904"/>
            </a:xfrm>
            <a:custGeom>
              <a:rect b="b" l="l" r="r" t="t"/>
              <a:pathLst>
                <a:path extrusionOk="0" fill="none" h="1400" w="1399">
                  <a:moveTo>
                    <a:pt x="0" y="1"/>
                  </a:moveTo>
                  <a:lnTo>
                    <a:pt x="1398" y="1399"/>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8"/>
            <p:cNvSpPr/>
            <p:nvPr/>
          </p:nvSpPr>
          <p:spPr>
            <a:xfrm>
              <a:off x="1923926" y="3687718"/>
              <a:ext cx="92882" cy="94386"/>
            </a:xfrm>
            <a:custGeom>
              <a:rect b="b" l="l" r="r" t="t"/>
              <a:pathLst>
                <a:path extrusionOk="0" h="1946" w="1915">
                  <a:moveTo>
                    <a:pt x="0" y="0"/>
                  </a:moveTo>
                  <a:lnTo>
                    <a:pt x="0" y="1946"/>
                  </a:lnTo>
                  <a:lnTo>
                    <a:pt x="1915" y="1946"/>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8"/>
            <p:cNvSpPr/>
            <p:nvPr/>
          </p:nvSpPr>
          <p:spPr>
            <a:xfrm>
              <a:off x="1943085" y="3706876"/>
              <a:ext cx="57524" cy="56069"/>
            </a:xfrm>
            <a:custGeom>
              <a:rect b="b" l="l" r="r" t="t"/>
              <a:pathLst>
                <a:path extrusionOk="0" fill="none" h="1156" w="1186">
                  <a:moveTo>
                    <a:pt x="0" y="1"/>
                  </a:moveTo>
                  <a:lnTo>
                    <a:pt x="1186" y="1"/>
                  </a:lnTo>
                  <a:lnTo>
                    <a:pt x="1186" y="1156"/>
                  </a:lnTo>
                  <a:lnTo>
                    <a:pt x="0" y="115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8"/>
            <p:cNvSpPr/>
            <p:nvPr/>
          </p:nvSpPr>
          <p:spPr>
            <a:xfrm>
              <a:off x="1943085" y="3720166"/>
              <a:ext cx="57524" cy="49"/>
            </a:xfrm>
            <a:custGeom>
              <a:rect b="b" l="l" r="r" t="t"/>
              <a:pathLst>
                <a:path extrusionOk="0" fill="none" h="1" w="1186">
                  <a:moveTo>
                    <a:pt x="0" y="0"/>
                  </a:moveTo>
                  <a:lnTo>
                    <a:pt x="1186" y="0"/>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8"/>
            <p:cNvSpPr/>
            <p:nvPr/>
          </p:nvSpPr>
          <p:spPr>
            <a:xfrm>
              <a:off x="1798594" y="3687718"/>
              <a:ext cx="92931" cy="94386"/>
            </a:xfrm>
            <a:custGeom>
              <a:rect b="b" l="l" r="r" t="t"/>
              <a:pathLst>
                <a:path extrusionOk="0" h="1946" w="1916">
                  <a:moveTo>
                    <a:pt x="0" y="0"/>
                  </a:moveTo>
                  <a:lnTo>
                    <a:pt x="0" y="1946"/>
                  </a:lnTo>
                  <a:lnTo>
                    <a:pt x="1915" y="1946"/>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8"/>
            <p:cNvSpPr/>
            <p:nvPr/>
          </p:nvSpPr>
          <p:spPr>
            <a:xfrm>
              <a:off x="1814794" y="3762897"/>
              <a:ext cx="61986" cy="49"/>
            </a:xfrm>
            <a:custGeom>
              <a:rect b="b" l="l" r="r" t="t"/>
              <a:pathLst>
                <a:path extrusionOk="0" fill="none" h="1" w="1278">
                  <a:moveTo>
                    <a:pt x="1" y="1"/>
                  </a:moveTo>
                  <a:lnTo>
                    <a:pt x="1277"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8"/>
            <p:cNvSpPr/>
            <p:nvPr/>
          </p:nvSpPr>
          <p:spPr>
            <a:xfrm>
              <a:off x="939071" y="4511827"/>
              <a:ext cx="855148" cy="241833"/>
            </a:xfrm>
            <a:custGeom>
              <a:rect b="b" l="l" r="r" t="t"/>
              <a:pathLst>
                <a:path extrusionOk="0" fill="none" h="4986" w="17631">
                  <a:moveTo>
                    <a:pt x="1" y="1"/>
                  </a:moveTo>
                  <a:lnTo>
                    <a:pt x="17630" y="1"/>
                  </a:lnTo>
                  <a:lnTo>
                    <a:pt x="17630" y="4985"/>
                  </a:lnTo>
                  <a:lnTo>
                    <a:pt x="1" y="4985"/>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8"/>
            <p:cNvSpPr/>
            <p:nvPr/>
          </p:nvSpPr>
          <p:spPr>
            <a:xfrm>
              <a:off x="956774" y="4528027"/>
              <a:ext cx="819741" cy="207930"/>
            </a:xfrm>
            <a:custGeom>
              <a:rect b="b" l="l" r="r" t="t"/>
              <a:pathLst>
                <a:path extrusionOk="0" fill="none" h="4287" w="16901">
                  <a:moveTo>
                    <a:pt x="16900" y="1"/>
                  </a:moveTo>
                  <a:lnTo>
                    <a:pt x="16900" y="4287"/>
                  </a:lnTo>
                  <a:lnTo>
                    <a:pt x="0" y="4287"/>
                  </a:lnTo>
                  <a:lnTo>
                    <a:pt x="0" y="1"/>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 name="Google Shape;1948;p48"/>
          <p:cNvGrpSpPr/>
          <p:nvPr/>
        </p:nvGrpSpPr>
        <p:grpSpPr>
          <a:xfrm flipH="1" rot="5091165">
            <a:off x="560915" y="2395793"/>
            <a:ext cx="573921" cy="945590"/>
            <a:chOff x="1279175" y="2762450"/>
            <a:chExt cx="644426" cy="1061755"/>
          </a:xfrm>
        </p:grpSpPr>
        <p:sp>
          <p:nvSpPr>
            <p:cNvPr id="1949" name="Google Shape;1949;p48"/>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8"/>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1" name="Google Shape;1951;p48"/>
          <p:cNvSpPr/>
          <p:nvPr/>
        </p:nvSpPr>
        <p:spPr>
          <a:xfrm>
            <a:off x="6545988" y="2920563"/>
            <a:ext cx="1190616" cy="293278"/>
          </a:xfrm>
          <a:prstGeom prst="rect">
            <a:avLst/>
          </a:prstGeom>
        </p:spPr>
        <p:txBody>
          <a:bodyPr>
            <a:prstTxWarp prst="textPlain"/>
          </a:bodyPr>
          <a:lstStyle/>
          <a:p>
            <a:pPr lvl="0" algn="ctr"/>
            <a:r>
              <a:rPr b="1" i="0">
                <a:ln>
                  <a:noFill/>
                </a:ln>
                <a:solidFill>
                  <a:schemeClr val="dk1"/>
                </a:solidFill>
                <a:latin typeface="Nanum Gothic Coding"/>
              </a:rPr>
              <a:t>MONDAY</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5" name="Shape 1955"/>
        <p:cNvGrpSpPr/>
        <p:nvPr/>
      </p:nvGrpSpPr>
      <p:grpSpPr>
        <a:xfrm>
          <a:off x="0" y="0"/>
          <a:ext cx="0" cy="0"/>
          <a:chOff x="0" y="0"/>
          <a:chExt cx="0" cy="0"/>
        </a:xfrm>
      </p:grpSpPr>
      <p:sp>
        <p:nvSpPr>
          <p:cNvPr id="1956" name="Google Shape;1956;p49"/>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CORE VALUES</a:t>
            </a:r>
            <a:endParaRPr/>
          </a:p>
        </p:txBody>
      </p:sp>
      <p:sp>
        <p:nvSpPr>
          <p:cNvPr id="1957" name="Google Shape;1957;p49"/>
          <p:cNvSpPr txBox="1"/>
          <p:nvPr>
            <p:ph idx="1" type="subTitle"/>
          </p:nvPr>
        </p:nvSpPr>
        <p:spPr>
          <a:xfrm>
            <a:off x="2166881" y="1889175"/>
            <a:ext cx="22692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958" name="Google Shape;1958;p49"/>
          <p:cNvSpPr txBox="1"/>
          <p:nvPr>
            <p:ph idx="2" type="subTitle"/>
          </p:nvPr>
        </p:nvSpPr>
        <p:spPr>
          <a:xfrm>
            <a:off x="4707925" y="1889175"/>
            <a:ext cx="22692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959" name="Google Shape;1959;p49"/>
          <p:cNvSpPr txBox="1"/>
          <p:nvPr>
            <p:ph idx="3" type="subTitle"/>
          </p:nvPr>
        </p:nvSpPr>
        <p:spPr>
          <a:xfrm>
            <a:off x="2166875" y="2247525"/>
            <a:ext cx="2269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to the Sun</a:t>
            </a:r>
            <a:endParaRPr/>
          </a:p>
        </p:txBody>
      </p:sp>
      <p:sp>
        <p:nvSpPr>
          <p:cNvPr id="1960" name="Google Shape;1960;p49"/>
          <p:cNvSpPr txBox="1"/>
          <p:nvPr>
            <p:ph idx="4" type="subTitle"/>
          </p:nvPr>
        </p:nvSpPr>
        <p:spPr>
          <a:xfrm>
            <a:off x="4706100" y="2247526"/>
            <a:ext cx="2269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p:txBody>
      </p:sp>
      <p:sp>
        <p:nvSpPr>
          <p:cNvPr id="1961" name="Google Shape;1961;p49"/>
          <p:cNvSpPr txBox="1"/>
          <p:nvPr>
            <p:ph idx="5" type="subTitle"/>
          </p:nvPr>
        </p:nvSpPr>
        <p:spPr>
          <a:xfrm>
            <a:off x="2166881" y="3119525"/>
            <a:ext cx="22692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962" name="Google Shape;1962;p49"/>
          <p:cNvSpPr txBox="1"/>
          <p:nvPr>
            <p:ph idx="6" type="subTitle"/>
          </p:nvPr>
        </p:nvSpPr>
        <p:spPr>
          <a:xfrm>
            <a:off x="4707925" y="3119525"/>
            <a:ext cx="22692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963" name="Google Shape;1963;p49"/>
          <p:cNvSpPr txBox="1"/>
          <p:nvPr>
            <p:ph idx="7" type="subTitle"/>
          </p:nvPr>
        </p:nvSpPr>
        <p:spPr>
          <a:xfrm>
            <a:off x="2166875" y="3477875"/>
            <a:ext cx="2269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 cold place</a:t>
            </a:r>
            <a:endParaRPr/>
          </a:p>
        </p:txBody>
      </p:sp>
      <p:sp>
        <p:nvSpPr>
          <p:cNvPr id="1964" name="Google Shape;1964;p49"/>
          <p:cNvSpPr txBox="1"/>
          <p:nvPr>
            <p:ph idx="8" type="subTitle"/>
          </p:nvPr>
        </p:nvSpPr>
        <p:spPr>
          <a:xfrm>
            <a:off x="4706100" y="3477876"/>
            <a:ext cx="2269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It’s a gas giant and has several rings</a:t>
            </a:r>
            <a:endParaRPr/>
          </a:p>
        </p:txBody>
      </p:sp>
      <p:grpSp>
        <p:nvGrpSpPr>
          <p:cNvPr id="1965" name="Google Shape;1965;p49"/>
          <p:cNvGrpSpPr/>
          <p:nvPr/>
        </p:nvGrpSpPr>
        <p:grpSpPr>
          <a:xfrm rot="-1132464">
            <a:off x="7603485" y="2807829"/>
            <a:ext cx="573918" cy="945585"/>
            <a:chOff x="1279175" y="2762450"/>
            <a:chExt cx="644426" cy="1061755"/>
          </a:xfrm>
        </p:grpSpPr>
        <p:sp>
          <p:nvSpPr>
            <p:cNvPr id="1966" name="Google Shape;1966;p49"/>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9"/>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1" name="Shape 1971"/>
        <p:cNvGrpSpPr/>
        <p:nvPr/>
      </p:nvGrpSpPr>
      <p:grpSpPr>
        <a:xfrm>
          <a:off x="0" y="0"/>
          <a:ext cx="0" cy="0"/>
          <a:chOff x="0" y="0"/>
          <a:chExt cx="0" cy="0"/>
        </a:xfrm>
      </p:grpSpPr>
      <p:grpSp>
        <p:nvGrpSpPr>
          <p:cNvPr id="1972" name="Google Shape;1972;p50"/>
          <p:cNvGrpSpPr/>
          <p:nvPr/>
        </p:nvGrpSpPr>
        <p:grpSpPr>
          <a:xfrm>
            <a:off x="500750" y="1065025"/>
            <a:ext cx="8149787" cy="3641614"/>
            <a:chOff x="500750" y="1065025"/>
            <a:chExt cx="8149787" cy="3641614"/>
          </a:xfrm>
        </p:grpSpPr>
        <p:grpSp>
          <p:nvGrpSpPr>
            <p:cNvPr id="1973" name="Google Shape;1973;p50"/>
            <p:cNvGrpSpPr/>
            <p:nvPr/>
          </p:nvGrpSpPr>
          <p:grpSpPr>
            <a:xfrm>
              <a:off x="500750" y="1065025"/>
              <a:ext cx="8149787" cy="3641614"/>
              <a:chOff x="1763579" y="275413"/>
              <a:chExt cx="8940091" cy="3641614"/>
            </a:xfrm>
          </p:grpSpPr>
          <p:sp>
            <p:nvSpPr>
              <p:cNvPr id="1974" name="Google Shape;1974;p50"/>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0"/>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0"/>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50"/>
            <p:cNvGrpSpPr/>
            <p:nvPr/>
          </p:nvGrpSpPr>
          <p:grpSpPr>
            <a:xfrm>
              <a:off x="7831225" y="1144150"/>
              <a:ext cx="726325" cy="196476"/>
              <a:chOff x="8689262" y="361063"/>
              <a:chExt cx="726325" cy="196476"/>
            </a:xfrm>
          </p:grpSpPr>
          <p:sp>
            <p:nvSpPr>
              <p:cNvPr id="1978" name="Google Shape;1978;p50"/>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0"/>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0"/>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0"/>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2" name="Google Shape;1982;p50"/>
              <p:cNvGrpSpPr/>
              <p:nvPr/>
            </p:nvGrpSpPr>
            <p:grpSpPr>
              <a:xfrm>
                <a:off x="9250380" y="399391"/>
                <a:ext cx="137217" cy="129156"/>
                <a:chOff x="9250380" y="399391"/>
                <a:chExt cx="137217" cy="129156"/>
              </a:xfrm>
            </p:grpSpPr>
            <p:sp>
              <p:nvSpPr>
                <p:cNvPr id="1983" name="Google Shape;1983;p50"/>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0"/>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 name="Google Shape;1985;p50"/>
              <p:cNvGrpSpPr/>
              <p:nvPr/>
            </p:nvGrpSpPr>
            <p:grpSpPr>
              <a:xfrm>
                <a:off x="8983820" y="394006"/>
                <a:ext cx="137217" cy="129279"/>
                <a:chOff x="8983820" y="394006"/>
                <a:chExt cx="137217" cy="129279"/>
              </a:xfrm>
            </p:grpSpPr>
            <p:sp>
              <p:nvSpPr>
                <p:cNvPr id="1986" name="Google Shape;1986;p50"/>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0"/>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988" name="Google Shape;1988;p50"/>
          <p:cNvSpPr/>
          <p:nvPr/>
        </p:nvSpPr>
        <p:spPr>
          <a:xfrm>
            <a:off x="3504650" y="1814825"/>
            <a:ext cx="2142000" cy="2142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89" name="Google Shape;1989;p50" title="Gráfico">
            <a:hlinkClick r:id="rId3"/>
          </p:cNvPr>
          <p:cNvPicPr preferRelativeResize="0"/>
          <p:nvPr/>
        </p:nvPicPr>
        <p:blipFill>
          <a:blip r:embed="rId4">
            <a:alphaModFix/>
          </a:blip>
          <a:stretch>
            <a:fillRect/>
          </a:stretch>
        </p:blipFill>
        <p:spPr>
          <a:xfrm>
            <a:off x="2980187" y="1702011"/>
            <a:ext cx="3190925" cy="2367650"/>
          </a:xfrm>
          <a:prstGeom prst="rect">
            <a:avLst/>
          </a:prstGeom>
          <a:noFill/>
          <a:ln>
            <a:noFill/>
          </a:ln>
        </p:spPr>
      </p:pic>
      <p:sp>
        <p:nvSpPr>
          <p:cNvPr id="1990" name="Google Shape;1990;p50"/>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SHARE</a:t>
            </a:r>
            <a:endParaRPr/>
          </a:p>
        </p:txBody>
      </p:sp>
      <p:sp>
        <p:nvSpPr>
          <p:cNvPr id="1991" name="Google Shape;1991;p50"/>
          <p:cNvSpPr txBox="1"/>
          <p:nvPr/>
        </p:nvSpPr>
        <p:spPr>
          <a:xfrm>
            <a:off x="726050" y="4286575"/>
            <a:ext cx="7699200" cy="32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Inconsolata"/>
                <a:ea typeface="Inconsolata"/>
                <a:cs typeface="Inconsolata"/>
                <a:sym typeface="Inconsolata"/>
              </a:rPr>
              <a:t>Follow the link in the graph to modify its data and then paste the new one here. </a:t>
            </a:r>
            <a:r>
              <a:rPr b="1" lang="en" sz="1100">
                <a:solidFill>
                  <a:schemeClr val="dk1"/>
                </a:solidFill>
                <a:uFill>
                  <a:noFill/>
                </a:uFill>
                <a:latin typeface="Inconsolata"/>
                <a:ea typeface="Inconsolata"/>
                <a:cs typeface="Inconsolata"/>
                <a:sym typeface="Inconsolata"/>
                <a:hlinkClick r:id="rId5">
                  <a:extLst>
                    <a:ext uri="{A12FA001-AC4F-418D-AE19-62706E023703}">
                      <ahyp:hlinkClr val="tx"/>
                    </a:ext>
                  </a:extLst>
                </a:hlinkClick>
              </a:rPr>
              <a:t>For more info, click here</a:t>
            </a:r>
            <a:endParaRPr b="1" sz="1100">
              <a:solidFill>
                <a:schemeClr val="dk1"/>
              </a:solidFill>
              <a:latin typeface="Inconsolata"/>
              <a:ea typeface="Inconsolata"/>
              <a:cs typeface="Inconsolata"/>
              <a:sym typeface="Inconsolata"/>
            </a:endParaRPr>
          </a:p>
        </p:txBody>
      </p:sp>
      <p:sp>
        <p:nvSpPr>
          <p:cNvPr id="1992" name="Google Shape;1992;p50"/>
          <p:cNvSpPr txBox="1"/>
          <p:nvPr/>
        </p:nvSpPr>
        <p:spPr>
          <a:xfrm>
            <a:off x="713226" y="3260061"/>
            <a:ext cx="2222700" cy="32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Nanum Gothic Coding"/>
                <a:ea typeface="Nanum Gothic Coding"/>
                <a:cs typeface="Nanum Gothic Coding"/>
                <a:sym typeface="Nanum Gothic Coding"/>
              </a:rPr>
              <a:t>MARS</a:t>
            </a:r>
            <a:endParaRPr b="1" sz="2200">
              <a:solidFill>
                <a:schemeClr val="dk1"/>
              </a:solidFill>
              <a:latin typeface="Nanum Gothic Coding"/>
              <a:ea typeface="Nanum Gothic Coding"/>
              <a:cs typeface="Nanum Gothic Coding"/>
              <a:sym typeface="Nanum Gothic Coding"/>
            </a:endParaRPr>
          </a:p>
        </p:txBody>
      </p:sp>
      <p:sp>
        <p:nvSpPr>
          <p:cNvPr id="1993" name="Google Shape;1993;p50"/>
          <p:cNvSpPr txBox="1"/>
          <p:nvPr/>
        </p:nvSpPr>
        <p:spPr>
          <a:xfrm>
            <a:off x="713225" y="3540663"/>
            <a:ext cx="2222700" cy="63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Inconsolata"/>
                <a:ea typeface="Inconsolata"/>
                <a:cs typeface="Inconsolata"/>
                <a:sym typeface="Inconsolata"/>
              </a:rPr>
              <a:t>Despite being red, Mars is a cold place</a:t>
            </a:r>
            <a:endParaRPr b="1" sz="1600">
              <a:solidFill>
                <a:schemeClr val="dk1"/>
              </a:solidFill>
              <a:latin typeface="Inconsolata"/>
              <a:ea typeface="Inconsolata"/>
              <a:cs typeface="Inconsolata"/>
              <a:sym typeface="Inconsolata"/>
            </a:endParaRPr>
          </a:p>
        </p:txBody>
      </p:sp>
      <p:sp>
        <p:nvSpPr>
          <p:cNvPr id="1994" name="Google Shape;1994;p50"/>
          <p:cNvSpPr txBox="1"/>
          <p:nvPr/>
        </p:nvSpPr>
        <p:spPr>
          <a:xfrm>
            <a:off x="713231" y="1956413"/>
            <a:ext cx="2222700" cy="32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Nanum Gothic Coding"/>
                <a:ea typeface="Nanum Gothic Coding"/>
                <a:cs typeface="Nanum Gothic Coding"/>
                <a:sym typeface="Nanum Gothic Coding"/>
              </a:rPr>
              <a:t>MERCURY</a:t>
            </a:r>
            <a:r>
              <a:rPr b="1" lang="en" sz="2200">
                <a:solidFill>
                  <a:schemeClr val="dk1"/>
                </a:solidFill>
                <a:latin typeface="Nanum Gothic Coding"/>
                <a:ea typeface="Nanum Gothic Coding"/>
                <a:cs typeface="Nanum Gothic Coding"/>
                <a:sym typeface="Nanum Gothic Coding"/>
              </a:rPr>
              <a:t> </a:t>
            </a:r>
            <a:endParaRPr b="1" sz="2200">
              <a:solidFill>
                <a:schemeClr val="dk1"/>
              </a:solidFill>
              <a:latin typeface="Nanum Gothic Coding"/>
              <a:ea typeface="Nanum Gothic Coding"/>
              <a:cs typeface="Nanum Gothic Coding"/>
              <a:sym typeface="Nanum Gothic Coding"/>
            </a:endParaRPr>
          </a:p>
        </p:txBody>
      </p:sp>
      <p:sp>
        <p:nvSpPr>
          <p:cNvPr id="1995" name="Google Shape;1995;p50"/>
          <p:cNvSpPr txBox="1"/>
          <p:nvPr/>
        </p:nvSpPr>
        <p:spPr>
          <a:xfrm>
            <a:off x="713226" y="2237015"/>
            <a:ext cx="2222700" cy="634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Inconsolata"/>
                <a:ea typeface="Inconsolata"/>
                <a:cs typeface="Inconsolata"/>
                <a:sym typeface="Inconsolata"/>
              </a:rPr>
              <a:t>Mercury is the closest to the Sun</a:t>
            </a:r>
            <a:endParaRPr sz="1600">
              <a:solidFill>
                <a:schemeClr val="dk1"/>
              </a:solidFill>
              <a:latin typeface="Inconsolata"/>
              <a:ea typeface="Inconsolata"/>
              <a:cs typeface="Inconsolata"/>
              <a:sym typeface="Inconsolata"/>
            </a:endParaRPr>
          </a:p>
        </p:txBody>
      </p:sp>
      <p:sp>
        <p:nvSpPr>
          <p:cNvPr id="1996" name="Google Shape;1996;p50"/>
          <p:cNvSpPr txBox="1"/>
          <p:nvPr/>
        </p:nvSpPr>
        <p:spPr>
          <a:xfrm>
            <a:off x="713225" y="1596825"/>
            <a:ext cx="2222700" cy="32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Nanum Gothic Coding"/>
                <a:ea typeface="Nanum Gothic Coding"/>
                <a:cs typeface="Nanum Gothic Coding"/>
                <a:sym typeface="Nanum Gothic Coding"/>
              </a:rPr>
              <a:t>10</a:t>
            </a:r>
            <a:r>
              <a:rPr b="1" lang="en" sz="2200">
                <a:solidFill>
                  <a:schemeClr val="dk1"/>
                </a:solidFill>
                <a:latin typeface="Nanum Gothic Coding"/>
                <a:ea typeface="Nanum Gothic Coding"/>
                <a:cs typeface="Nanum Gothic Coding"/>
                <a:sym typeface="Nanum Gothic Coding"/>
              </a:rPr>
              <a:t>%</a:t>
            </a:r>
            <a:endParaRPr b="1" sz="2200">
              <a:solidFill>
                <a:schemeClr val="dk1"/>
              </a:solidFill>
              <a:latin typeface="Nanum Gothic Coding"/>
              <a:ea typeface="Nanum Gothic Coding"/>
              <a:cs typeface="Nanum Gothic Coding"/>
              <a:sym typeface="Nanum Gothic Coding"/>
            </a:endParaRPr>
          </a:p>
        </p:txBody>
      </p:sp>
      <p:sp>
        <p:nvSpPr>
          <p:cNvPr id="1997" name="Google Shape;1997;p50"/>
          <p:cNvSpPr txBox="1"/>
          <p:nvPr/>
        </p:nvSpPr>
        <p:spPr>
          <a:xfrm>
            <a:off x="713225" y="2919225"/>
            <a:ext cx="2222700" cy="32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accent1"/>
                </a:solidFill>
                <a:latin typeface="Nanum Gothic Coding"/>
                <a:ea typeface="Nanum Gothic Coding"/>
                <a:cs typeface="Nanum Gothic Coding"/>
                <a:sym typeface="Nanum Gothic Coding"/>
              </a:rPr>
              <a:t>40%</a:t>
            </a:r>
            <a:endParaRPr b="1" sz="2200">
              <a:solidFill>
                <a:schemeClr val="accent1"/>
              </a:solidFill>
              <a:latin typeface="Nanum Gothic Coding"/>
              <a:ea typeface="Nanum Gothic Coding"/>
              <a:cs typeface="Nanum Gothic Coding"/>
              <a:sym typeface="Nanum Gothic Coding"/>
            </a:endParaRPr>
          </a:p>
        </p:txBody>
      </p:sp>
      <p:sp>
        <p:nvSpPr>
          <p:cNvPr id="1998" name="Google Shape;1998;p50"/>
          <p:cNvSpPr txBox="1"/>
          <p:nvPr/>
        </p:nvSpPr>
        <p:spPr>
          <a:xfrm>
            <a:off x="6189726" y="3260048"/>
            <a:ext cx="2222700" cy="322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Nanum Gothic Coding"/>
                <a:ea typeface="Nanum Gothic Coding"/>
                <a:cs typeface="Nanum Gothic Coding"/>
                <a:sym typeface="Nanum Gothic Coding"/>
              </a:rPr>
              <a:t>SATURN</a:t>
            </a:r>
            <a:endParaRPr b="1" sz="2200">
              <a:solidFill>
                <a:schemeClr val="dk1"/>
              </a:solidFill>
              <a:latin typeface="Nanum Gothic Coding"/>
              <a:ea typeface="Nanum Gothic Coding"/>
              <a:cs typeface="Nanum Gothic Coding"/>
              <a:sym typeface="Nanum Gothic Coding"/>
            </a:endParaRPr>
          </a:p>
        </p:txBody>
      </p:sp>
      <p:sp>
        <p:nvSpPr>
          <p:cNvPr id="1999" name="Google Shape;1999;p50"/>
          <p:cNvSpPr txBox="1"/>
          <p:nvPr/>
        </p:nvSpPr>
        <p:spPr>
          <a:xfrm>
            <a:off x="6189725" y="3540650"/>
            <a:ext cx="2222700" cy="634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Inconsolata"/>
                <a:ea typeface="Inconsolata"/>
                <a:cs typeface="Inconsolata"/>
                <a:sym typeface="Inconsolata"/>
              </a:rPr>
              <a:t>It’s a gas giant and has several rings</a:t>
            </a:r>
            <a:endParaRPr sz="1600">
              <a:solidFill>
                <a:schemeClr val="dk1"/>
              </a:solidFill>
              <a:latin typeface="Inconsolata"/>
              <a:ea typeface="Inconsolata"/>
              <a:cs typeface="Inconsolata"/>
              <a:sym typeface="Inconsolata"/>
            </a:endParaRPr>
          </a:p>
        </p:txBody>
      </p:sp>
      <p:sp>
        <p:nvSpPr>
          <p:cNvPr id="2000" name="Google Shape;2000;p50"/>
          <p:cNvSpPr txBox="1"/>
          <p:nvPr/>
        </p:nvSpPr>
        <p:spPr>
          <a:xfrm>
            <a:off x="6189731" y="1956400"/>
            <a:ext cx="2222700" cy="322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Nanum Gothic Coding"/>
                <a:ea typeface="Nanum Gothic Coding"/>
                <a:cs typeface="Nanum Gothic Coding"/>
                <a:sym typeface="Nanum Gothic Coding"/>
              </a:rPr>
              <a:t>VENUS</a:t>
            </a:r>
            <a:endParaRPr b="1" sz="2200">
              <a:solidFill>
                <a:schemeClr val="dk1"/>
              </a:solidFill>
              <a:latin typeface="Nanum Gothic Coding"/>
              <a:ea typeface="Nanum Gothic Coding"/>
              <a:cs typeface="Nanum Gothic Coding"/>
              <a:sym typeface="Nanum Gothic Coding"/>
            </a:endParaRPr>
          </a:p>
        </p:txBody>
      </p:sp>
      <p:sp>
        <p:nvSpPr>
          <p:cNvPr id="2001" name="Google Shape;2001;p50"/>
          <p:cNvSpPr txBox="1"/>
          <p:nvPr/>
        </p:nvSpPr>
        <p:spPr>
          <a:xfrm>
            <a:off x="6189726" y="2237002"/>
            <a:ext cx="2222700" cy="634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Inconsolata"/>
                <a:ea typeface="Inconsolata"/>
                <a:cs typeface="Inconsolata"/>
                <a:sym typeface="Inconsolata"/>
              </a:rPr>
              <a:t>Venus is the second planet from the Sun</a:t>
            </a:r>
            <a:endParaRPr sz="1600">
              <a:solidFill>
                <a:schemeClr val="dk1"/>
              </a:solidFill>
              <a:latin typeface="Inconsolata"/>
              <a:ea typeface="Inconsolata"/>
              <a:cs typeface="Inconsolata"/>
              <a:sym typeface="Inconsolata"/>
            </a:endParaRPr>
          </a:p>
        </p:txBody>
      </p:sp>
      <p:sp>
        <p:nvSpPr>
          <p:cNvPr id="2002" name="Google Shape;2002;p50"/>
          <p:cNvSpPr txBox="1"/>
          <p:nvPr/>
        </p:nvSpPr>
        <p:spPr>
          <a:xfrm>
            <a:off x="6189725" y="1596813"/>
            <a:ext cx="2222700" cy="322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200">
                <a:solidFill>
                  <a:schemeClr val="dk2"/>
                </a:solidFill>
                <a:latin typeface="Nanum Gothic Coding"/>
                <a:ea typeface="Nanum Gothic Coding"/>
                <a:cs typeface="Nanum Gothic Coding"/>
                <a:sym typeface="Nanum Gothic Coding"/>
              </a:rPr>
              <a:t>25%</a:t>
            </a:r>
            <a:endParaRPr b="1" sz="2200">
              <a:solidFill>
                <a:schemeClr val="dk2"/>
              </a:solidFill>
              <a:latin typeface="Nanum Gothic Coding"/>
              <a:ea typeface="Nanum Gothic Coding"/>
              <a:cs typeface="Nanum Gothic Coding"/>
              <a:sym typeface="Nanum Gothic Coding"/>
            </a:endParaRPr>
          </a:p>
        </p:txBody>
      </p:sp>
      <p:sp>
        <p:nvSpPr>
          <p:cNvPr id="2003" name="Google Shape;2003;p50"/>
          <p:cNvSpPr txBox="1"/>
          <p:nvPr/>
        </p:nvSpPr>
        <p:spPr>
          <a:xfrm>
            <a:off x="6189725" y="2919213"/>
            <a:ext cx="2222700" cy="322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200">
                <a:solidFill>
                  <a:schemeClr val="lt2"/>
                </a:solidFill>
                <a:latin typeface="Nanum Gothic Coding"/>
                <a:ea typeface="Nanum Gothic Coding"/>
                <a:cs typeface="Nanum Gothic Coding"/>
                <a:sym typeface="Nanum Gothic Coding"/>
              </a:rPr>
              <a:t>25</a:t>
            </a:r>
            <a:r>
              <a:rPr b="1" lang="en" sz="2200">
                <a:solidFill>
                  <a:schemeClr val="lt2"/>
                </a:solidFill>
                <a:latin typeface="Nanum Gothic Coding"/>
                <a:ea typeface="Nanum Gothic Coding"/>
                <a:cs typeface="Nanum Gothic Coding"/>
                <a:sym typeface="Nanum Gothic Coding"/>
              </a:rPr>
              <a:t>%</a:t>
            </a:r>
            <a:endParaRPr b="1" sz="2200">
              <a:solidFill>
                <a:schemeClr val="lt2"/>
              </a:solidFill>
              <a:latin typeface="Nanum Gothic Coding"/>
              <a:ea typeface="Nanum Gothic Coding"/>
              <a:cs typeface="Nanum Gothic Coding"/>
              <a:sym typeface="Nanum Gothic Coding"/>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7" name="Shape 2007"/>
        <p:cNvGrpSpPr/>
        <p:nvPr/>
      </p:nvGrpSpPr>
      <p:grpSpPr>
        <a:xfrm>
          <a:off x="0" y="0"/>
          <a:ext cx="0" cy="0"/>
          <a:chOff x="0" y="0"/>
          <a:chExt cx="0" cy="0"/>
        </a:xfrm>
      </p:grpSpPr>
      <p:sp>
        <p:nvSpPr>
          <p:cNvPr id="2008" name="Google Shape;2008;p51"/>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CORE CUSTOMER AUDIENCES</a:t>
            </a:r>
            <a:endParaRPr/>
          </a:p>
        </p:txBody>
      </p:sp>
      <p:grpSp>
        <p:nvGrpSpPr>
          <p:cNvPr id="2009" name="Google Shape;2009;p51"/>
          <p:cNvGrpSpPr/>
          <p:nvPr/>
        </p:nvGrpSpPr>
        <p:grpSpPr>
          <a:xfrm>
            <a:off x="500750" y="1065025"/>
            <a:ext cx="8149787" cy="3641614"/>
            <a:chOff x="500750" y="1065025"/>
            <a:chExt cx="8149787" cy="3641614"/>
          </a:xfrm>
        </p:grpSpPr>
        <p:grpSp>
          <p:nvGrpSpPr>
            <p:cNvPr id="2010" name="Google Shape;2010;p51"/>
            <p:cNvGrpSpPr/>
            <p:nvPr/>
          </p:nvGrpSpPr>
          <p:grpSpPr>
            <a:xfrm>
              <a:off x="500750" y="1065025"/>
              <a:ext cx="8149787" cy="3641614"/>
              <a:chOff x="1763579" y="275413"/>
              <a:chExt cx="8940091" cy="3641614"/>
            </a:xfrm>
          </p:grpSpPr>
          <p:sp>
            <p:nvSpPr>
              <p:cNvPr id="2011" name="Google Shape;2011;p51"/>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1"/>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1"/>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51"/>
            <p:cNvGrpSpPr/>
            <p:nvPr/>
          </p:nvGrpSpPr>
          <p:grpSpPr>
            <a:xfrm>
              <a:off x="7831225" y="1144150"/>
              <a:ext cx="726325" cy="196476"/>
              <a:chOff x="8689262" y="361063"/>
              <a:chExt cx="726325" cy="196476"/>
            </a:xfrm>
          </p:grpSpPr>
          <p:sp>
            <p:nvSpPr>
              <p:cNvPr id="2015" name="Google Shape;2015;p51"/>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1"/>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1"/>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1"/>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9" name="Google Shape;2019;p51"/>
              <p:cNvGrpSpPr/>
              <p:nvPr/>
            </p:nvGrpSpPr>
            <p:grpSpPr>
              <a:xfrm>
                <a:off x="9250380" y="399391"/>
                <a:ext cx="137217" cy="129156"/>
                <a:chOff x="9250380" y="399391"/>
                <a:chExt cx="137217" cy="129156"/>
              </a:xfrm>
            </p:grpSpPr>
            <p:sp>
              <p:nvSpPr>
                <p:cNvPr id="2020" name="Google Shape;2020;p51"/>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1"/>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 name="Google Shape;2022;p51"/>
              <p:cNvGrpSpPr/>
              <p:nvPr/>
            </p:nvGrpSpPr>
            <p:grpSpPr>
              <a:xfrm>
                <a:off x="8983820" y="394006"/>
                <a:ext cx="137217" cy="129279"/>
                <a:chOff x="8983820" y="394006"/>
                <a:chExt cx="137217" cy="129279"/>
              </a:xfrm>
            </p:grpSpPr>
            <p:sp>
              <p:nvSpPr>
                <p:cNvPr id="2023" name="Google Shape;2023;p51"/>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1"/>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025" name="Google Shape;2025;p51"/>
          <p:cNvSpPr txBox="1"/>
          <p:nvPr/>
        </p:nvSpPr>
        <p:spPr>
          <a:xfrm>
            <a:off x="1734825" y="1467500"/>
            <a:ext cx="1772400" cy="411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GENDER</a:t>
            </a:r>
            <a:endParaRPr b="1" sz="2200">
              <a:solidFill>
                <a:schemeClr val="dk1"/>
              </a:solidFill>
              <a:latin typeface="Nanum Gothic Coding"/>
              <a:ea typeface="Nanum Gothic Coding"/>
              <a:cs typeface="Nanum Gothic Coding"/>
              <a:sym typeface="Nanum Gothic Coding"/>
            </a:endParaRPr>
          </a:p>
        </p:txBody>
      </p:sp>
      <p:sp>
        <p:nvSpPr>
          <p:cNvPr id="2026" name="Google Shape;2026;p51"/>
          <p:cNvSpPr/>
          <p:nvPr/>
        </p:nvSpPr>
        <p:spPr>
          <a:xfrm flipH="1">
            <a:off x="1665438" y="1964650"/>
            <a:ext cx="786600" cy="786600"/>
          </a:xfrm>
          <a:prstGeom prst="pie">
            <a:avLst>
              <a:gd fmla="val 13403992"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1"/>
          <p:cNvSpPr/>
          <p:nvPr/>
        </p:nvSpPr>
        <p:spPr>
          <a:xfrm flipH="1">
            <a:off x="2694388" y="1964650"/>
            <a:ext cx="786600" cy="786600"/>
          </a:xfrm>
          <a:prstGeom prst="pie">
            <a:avLst>
              <a:gd fmla="val 20136337"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1"/>
          <p:cNvSpPr txBox="1"/>
          <p:nvPr/>
        </p:nvSpPr>
        <p:spPr>
          <a:xfrm>
            <a:off x="1596600" y="2691500"/>
            <a:ext cx="924300" cy="48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2200">
                <a:solidFill>
                  <a:schemeClr val="dk1"/>
                </a:solidFill>
                <a:latin typeface="Nanum Gothic Coding"/>
                <a:ea typeface="Nanum Gothic Coding"/>
                <a:cs typeface="Nanum Gothic Coding"/>
                <a:sym typeface="Nanum Gothic Coding"/>
              </a:rPr>
              <a:t>15%</a:t>
            </a:r>
            <a:endParaRPr b="1" sz="2200">
              <a:solidFill>
                <a:schemeClr val="dk1"/>
              </a:solidFill>
              <a:latin typeface="Nanum Gothic Coding"/>
              <a:ea typeface="Nanum Gothic Coding"/>
              <a:cs typeface="Nanum Gothic Coding"/>
              <a:sym typeface="Nanum Gothic Coding"/>
            </a:endParaRPr>
          </a:p>
        </p:txBody>
      </p:sp>
      <p:sp>
        <p:nvSpPr>
          <p:cNvPr id="2029" name="Google Shape;2029;p51"/>
          <p:cNvSpPr txBox="1"/>
          <p:nvPr/>
        </p:nvSpPr>
        <p:spPr>
          <a:xfrm>
            <a:off x="2642075" y="2691500"/>
            <a:ext cx="924300" cy="48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2200">
                <a:solidFill>
                  <a:schemeClr val="dk1"/>
                </a:solidFill>
                <a:latin typeface="Nanum Gothic Coding"/>
                <a:ea typeface="Nanum Gothic Coding"/>
                <a:cs typeface="Nanum Gothic Coding"/>
                <a:sym typeface="Nanum Gothic Coding"/>
              </a:rPr>
              <a:t>85%</a:t>
            </a:r>
            <a:endParaRPr b="1" sz="2200">
              <a:solidFill>
                <a:schemeClr val="dk1"/>
              </a:solidFill>
              <a:latin typeface="Nanum Gothic Coding"/>
              <a:ea typeface="Nanum Gothic Coding"/>
              <a:cs typeface="Nanum Gothic Coding"/>
              <a:sym typeface="Nanum Gothic Coding"/>
            </a:endParaRPr>
          </a:p>
        </p:txBody>
      </p:sp>
      <p:sp>
        <p:nvSpPr>
          <p:cNvPr id="2030" name="Google Shape;2030;p51"/>
          <p:cNvSpPr txBox="1"/>
          <p:nvPr/>
        </p:nvSpPr>
        <p:spPr>
          <a:xfrm>
            <a:off x="844125" y="3174200"/>
            <a:ext cx="3553800" cy="48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2200">
                <a:solidFill>
                  <a:schemeClr val="dk1"/>
                </a:solidFill>
                <a:latin typeface="Nanum Gothic Coding"/>
                <a:ea typeface="Nanum Gothic Coding"/>
                <a:cs typeface="Nanum Gothic Coding"/>
                <a:sym typeface="Nanum Gothic Coding"/>
              </a:rPr>
              <a:t>DEVICE USE FOR SHOPPING</a:t>
            </a:r>
            <a:r>
              <a:rPr b="1" lang="en" sz="2200">
                <a:solidFill>
                  <a:schemeClr val="dk1"/>
                </a:solidFill>
                <a:latin typeface="Nanum Gothic Coding"/>
                <a:ea typeface="Nanum Gothic Coding"/>
                <a:cs typeface="Nanum Gothic Coding"/>
                <a:sym typeface="Nanum Gothic Coding"/>
              </a:rPr>
              <a:t> </a:t>
            </a:r>
            <a:endParaRPr b="1" sz="2200">
              <a:solidFill>
                <a:schemeClr val="dk1"/>
              </a:solidFill>
              <a:latin typeface="Nanum Gothic Coding"/>
              <a:ea typeface="Nanum Gothic Coding"/>
              <a:cs typeface="Nanum Gothic Coding"/>
              <a:sym typeface="Nanum Gothic Coding"/>
            </a:endParaRPr>
          </a:p>
        </p:txBody>
      </p:sp>
      <p:sp>
        <p:nvSpPr>
          <p:cNvPr id="2031" name="Google Shape;2031;p51"/>
          <p:cNvSpPr/>
          <p:nvPr/>
        </p:nvSpPr>
        <p:spPr>
          <a:xfrm>
            <a:off x="1772388" y="2071609"/>
            <a:ext cx="572700" cy="572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1"/>
          <p:cNvSpPr/>
          <p:nvPr/>
        </p:nvSpPr>
        <p:spPr>
          <a:xfrm>
            <a:off x="2801338" y="2071609"/>
            <a:ext cx="572700" cy="572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1"/>
          <p:cNvSpPr txBox="1"/>
          <p:nvPr/>
        </p:nvSpPr>
        <p:spPr>
          <a:xfrm flipH="1">
            <a:off x="6397488" y="3513075"/>
            <a:ext cx="1024800" cy="360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600">
                <a:solidFill>
                  <a:schemeClr val="dk1"/>
                </a:solidFill>
                <a:latin typeface="Inconsolata"/>
                <a:ea typeface="Inconsolata"/>
                <a:cs typeface="Inconsolata"/>
                <a:sym typeface="Inconsolata"/>
              </a:rPr>
              <a:t>Female</a:t>
            </a:r>
            <a:endParaRPr b="1" sz="1600">
              <a:solidFill>
                <a:schemeClr val="dk1"/>
              </a:solidFill>
              <a:latin typeface="Inconsolata"/>
              <a:ea typeface="Inconsolata"/>
              <a:cs typeface="Inconsolata"/>
              <a:sym typeface="Inconsolata"/>
            </a:endParaRPr>
          </a:p>
        </p:txBody>
      </p:sp>
      <p:sp>
        <p:nvSpPr>
          <p:cNvPr id="2034" name="Google Shape;2034;p51"/>
          <p:cNvSpPr txBox="1"/>
          <p:nvPr/>
        </p:nvSpPr>
        <p:spPr>
          <a:xfrm>
            <a:off x="5787888" y="3513075"/>
            <a:ext cx="1024800" cy="360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Inconsolata"/>
                <a:ea typeface="Inconsolata"/>
                <a:cs typeface="Inconsolata"/>
                <a:sym typeface="Inconsolata"/>
              </a:rPr>
              <a:t>Male</a:t>
            </a:r>
            <a:endParaRPr b="1" sz="1600">
              <a:solidFill>
                <a:schemeClr val="dk1"/>
              </a:solidFill>
              <a:latin typeface="Inconsolata"/>
              <a:ea typeface="Inconsolata"/>
              <a:cs typeface="Inconsolata"/>
              <a:sym typeface="Inconsolata"/>
            </a:endParaRPr>
          </a:p>
        </p:txBody>
      </p:sp>
      <p:sp>
        <p:nvSpPr>
          <p:cNvPr id="2035" name="Google Shape;2035;p51"/>
          <p:cNvSpPr/>
          <p:nvPr/>
        </p:nvSpPr>
        <p:spPr>
          <a:xfrm>
            <a:off x="5491188" y="3545180"/>
            <a:ext cx="296700" cy="2967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1"/>
          <p:cNvSpPr/>
          <p:nvPr/>
        </p:nvSpPr>
        <p:spPr>
          <a:xfrm>
            <a:off x="7422288" y="3545180"/>
            <a:ext cx="296700" cy="2967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1"/>
          <p:cNvSpPr txBox="1"/>
          <p:nvPr/>
        </p:nvSpPr>
        <p:spPr>
          <a:xfrm>
            <a:off x="4858200" y="3964025"/>
            <a:ext cx="3423300" cy="542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Inconsolata"/>
                <a:ea typeface="Inconsolata"/>
                <a:cs typeface="Inconsolata"/>
                <a:sym typeface="Inconsolata"/>
              </a:rPr>
              <a:t>Follow the link in the graph to modify its data and then paste the new one here. </a:t>
            </a:r>
            <a:r>
              <a:rPr b="1" lang="en" sz="1200">
                <a:solidFill>
                  <a:schemeClr val="dk1"/>
                </a:solidFill>
                <a:uFill>
                  <a:noFill/>
                </a:uFill>
                <a:latin typeface="Inconsolata"/>
                <a:ea typeface="Inconsolata"/>
                <a:cs typeface="Inconsolata"/>
                <a:sym typeface="Inconsolata"/>
                <a:hlinkClick r:id="rId3">
                  <a:extLst>
                    <a:ext uri="{A12FA001-AC4F-418D-AE19-62706E023703}">
                      <ahyp:hlinkClr val="tx"/>
                    </a:ext>
                  </a:extLst>
                </a:hlinkClick>
              </a:rPr>
              <a:t>For more info, click here</a:t>
            </a:r>
            <a:endParaRPr b="1" sz="1200">
              <a:solidFill>
                <a:schemeClr val="dk1"/>
              </a:solidFill>
              <a:latin typeface="Inconsolata"/>
              <a:ea typeface="Inconsolata"/>
              <a:cs typeface="Inconsolata"/>
              <a:sym typeface="Inconsolata"/>
            </a:endParaRPr>
          </a:p>
        </p:txBody>
      </p:sp>
      <p:grpSp>
        <p:nvGrpSpPr>
          <p:cNvPr id="2038" name="Google Shape;2038;p51"/>
          <p:cNvGrpSpPr/>
          <p:nvPr/>
        </p:nvGrpSpPr>
        <p:grpSpPr>
          <a:xfrm>
            <a:off x="3566197" y="2180493"/>
            <a:ext cx="341362" cy="365766"/>
            <a:chOff x="5289631" y="1500214"/>
            <a:chExt cx="332355" cy="354974"/>
          </a:xfrm>
        </p:grpSpPr>
        <p:sp>
          <p:nvSpPr>
            <p:cNvPr id="2039" name="Google Shape;2039;p51"/>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1"/>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1"/>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1"/>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1"/>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1"/>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 name="Google Shape;2045;p51"/>
          <p:cNvGrpSpPr/>
          <p:nvPr/>
        </p:nvGrpSpPr>
        <p:grpSpPr>
          <a:xfrm>
            <a:off x="1341942" y="2179847"/>
            <a:ext cx="329178" cy="365766"/>
            <a:chOff x="5748295" y="1499833"/>
            <a:chExt cx="323294" cy="356115"/>
          </a:xfrm>
        </p:grpSpPr>
        <p:sp>
          <p:nvSpPr>
            <p:cNvPr id="2046" name="Google Shape;2046;p51"/>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1"/>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1"/>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1"/>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1"/>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1"/>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1"/>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 name="Google Shape;2053;p51"/>
          <p:cNvGrpSpPr/>
          <p:nvPr/>
        </p:nvGrpSpPr>
        <p:grpSpPr>
          <a:xfrm flipH="1" rot="-9667536">
            <a:off x="936410" y="454504"/>
            <a:ext cx="573918" cy="945585"/>
            <a:chOff x="1279175" y="2762450"/>
            <a:chExt cx="644426" cy="1061755"/>
          </a:xfrm>
        </p:grpSpPr>
        <p:sp>
          <p:nvSpPr>
            <p:cNvPr id="2054" name="Google Shape;2054;p51"/>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1"/>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56" name="Google Shape;2056;p51" title="Gráfico">
            <a:hlinkClick r:id="rId4"/>
          </p:cNvPr>
          <p:cNvPicPr preferRelativeResize="0"/>
          <p:nvPr/>
        </p:nvPicPr>
        <p:blipFill>
          <a:blip r:embed="rId5">
            <a:alphaModFix/>
          </a:blip>
          <a:stretch>
            <a:fillRect/>
          </a:stretch>
        </p:blipFill>
        <p:spPr>
          <a:xfrm>
            <a:off x="5229912" y="1814625"/>
            <a:ext cx="2679876" cy="1657025"/>
          </a:xfrm>
          <a:prstGeom prst="rect">
            <a:avLst/>
          </a:prstGeom>
          <a:noFill/>
          <a:ln>
            <a:noFill/>
          </a:ln>
        </p:spPr>
      </p:pic>
      <p:sp>
        <p:nvSpPr>
          <p:cNvPr id="2057" name="Google Shape;2057;p51"/>
          <p:cNvSpPr/>
          <p:nvPr/>
        </p:nvSpPr>
        <p:spPr>
          <a:xfrm>
            <a:off x="1258475" y="3762485"/>
            <a:ext cx="734700" cy="734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1"/>
          <p:cNvSpPr/>
          <p:nvPr/>
        </p:nvSpPr>
        <p:spPr>
          <a:xfrm>
            <a:off x="2707275" y="3762472"/>
            <a:ext cx="734700" cy="734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1"/>
          <p:cNvSpPr txBox="1"/>
          <p:nvPr/>
        </p:nvSpPr>
        <p:spPr>
          <a:xfrm>
            <a:off x="5683649" y="1467500"/>
            <a:ext cx="1772400" cy="411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AGE</a:t>
            </a:r>
            <a:endParaRPr b="1" sz="2200">
              <a:solidFill>
                <a:schemeClr val="dk1"/>
              </a:solidFill>
              <a:latin typeface="Nanum Gothic Coding"/>
              <a:ea typeface="Nanum Gothic Coding"/>
              <a:cs typeface="Nanum Gothic Coding"/>
              <a:sym typeface="Nanum Gothic Coding"/>
            </a:endParaRPr>
          </a:p>
        </p:txBody>
      </p:sp>
      <p:grpSp>
        <p:nvGrpSpPr>
          <p:cNvPr id="2060" name="Google Shape;2060;p51"/>
          <p:cNvGrpSpPr/>
          <p:nvPr/>
        </p:nvGrpSpPr>
        <p:grpSpPr>
          <a:xfrm>
            <a:off x="2964890" y="3946956"/>
            <a:ext cx="219456" cy="365743"/>
            <a:chOff x="2656082" y="2287427"/>
            <a:chExt cx="207582" cy="359594"/>
          </a:xfrm>
        </p:grpSpPr>
        <p:sp>
          <p:nvSpPr>
            <p:cNvPr id="2061" name="Google Shape;2061;p5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5" name="Google Shape;2065;p51"/>
          <p:cNvGrpSpPr/>
          <p:nvPr/>
        </p:nvGrpSpPr>
        <p:grpSpPr>
          <a:xfrm>
            <a:off x="1430760" y="3946969"/>
            <a:ext cx="390141" cy="365767"/>
            <a:chOff x="1958520" y="2302574"/>
            <a:chExt cx="359213" cy="327807"/>
          </a:xfrm>
        </p:grpSpPr>
        <p:sp>
          <p:nvSpPr>
            <p:cNvPr id="2066" name="Google Shape;2066;p5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9" name="Google Shape;2069;p51"/>
          <p:cNvSpPr txBox="1"/>
          <p:nvPr/>
        </p:nvSpPr>
        <p:spPr>
          <a:xfrm>
            <a:off x="1993165" y="3888500"/>
            <a:ext cx="639300" cy="48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sz="2200">
                <a:solidFill>
                  <a:schemeClr val="dk1"/>
                </a:solidFill>
                <a:latin typeface="Nanum Gothic Coding"/>
                <a:ea typeface="Nanum Gothic Coding"/>
                <a:cs typeface="Nanum Gothic Coding"/>
                <a:sym typeface="Nanum Gothic Coding"/>
              </a:rPr>
              <a:t>47</a:t>
            </a:r>
            <a:r>
              <a:rPr b="1" lang="en" sz="2200">
                <a:solidFill>
                  <a:schemeClr val="dk1"/>
                </a:solidFill>
                <a:latin typeface="Nanum Gothic Coding"/>
                <a:ea typeface="Nanum Gothic Coding"/>
                <a:cs typeface="Nanum Gothic Coding"/>
                <a:sym typeface="Nanum Gothic Coding"/>
              </a:rPr>
              <a:t>%</a:t>
            </a:r>
            <a:endParaRPr b="1" sz="2200">
              <a:solidFill>
                <a:schemeClr val="dk1"/>
              </a:solidFill>
              <a:latin typeface="Nanum Gothic Coding"/>
              <a:ea typeface="Nanum Gothic Coding"/>
              <a:cs typeface="Nanum Gothic Coding"/>
              <a:sym typeface="Nanum Gothic Coding"/>
            </a:endParaRPr>
          </a:p>
        </p:txBody>
      </p:sp>
      <p:sp>
        <p:nvSpPr>
          <p:cNvPr id="2070" name="Google Shape;2070;p51"/>
          <p:cNvSpPr txBox="1"/>
          <p:nvPr/>
        </p:nvSpPr>
        <p:spPr>
          <a:xfrm>
            <a:off x="3441965" y="3888500"/>
            <a:ext cx="639300" cy="48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sz="2200">
                <a:solidFill>
                  <a:schemeClr val="dk1"/>
                </a:solidFill>
                <a:latin typeface="Nanum Gothic Coding"/>
                <a:ea typeface="Nanum Gothic Coding"/>
                <a:cs typeface="Nanum Gothic Coding"/>
                <a:sym typeface="Nanum Gothic Coding"/>
              </a:rPr>
              <a:t>53</a:t>
            </a:r>
            <a:r>
              <a:rPr b="1" lang="en" sz="2200">
                <a:solidFill>
                  <a:schemeClr val="dk1"/>
                </a:solidFill>
                <a:latin typeface="Nanum Gothic Coding"/>
                <a:ea typeface="Nanum Gothic Coding"/>
                <a:cs typeface="Nanum Gothic Coding"/>
                <a:sym typeface="Nanum Gothic Coding"/>
              </a:rPr>
              <a:t>%</a:t>
            </a:r>
            <a:endParaRPr b="1" sz="2200">
              <a:solidFill>
                <a:schemeClr val="dk1"/>
              </a:solidFill>
              <a:latin typeface="Nanum Gothic Coding"/>
              <a:ea typeface="Nanum Gothic Coding"/>
              <a:cs typeface="Nanum Gothic Coding"/>
              <a:sym typeface="Nanum Gothic Coding"/>
            </a:endParaRPr>
          </a:p>
        </p:txBody>
      </p:sp>
      <p:sp>
        <p:nvSpPr>
          <p:cNvPr id="2071" name="Google Shape;2071;p51"/>
          <p:cNvSpPr/>
          <p:nvPr/>
        </p:nvSpPr>
        <p:spPr>
          <a:xfrm rot="5646631">
            <a:off x="1232380" y="3736509"/>
            <a:ext cx="786824" cy="786824"/>
          </a:xfrm>
          <a:prstGeom prst="blockArc">
            <a:avLst>
              <a:gd fmla="val 10457641" name="adj1"/>
              <a:gd fmla="val 19151664" name="adj2"/>
              <a:gd fmla="val 5723"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1"/>
          <p:cNvSpPr/>
          <p:nvPr/>
        </p:nvSpPr>
        <p:spPr>
          <a:xfrm rot="5646631">
            <a:off x="2659655" y="3736509"/>
            <a:ext cx="786824" cy="786824"/>
          </a:xfrm>
          <a:prstGeom prst="blockArc">
            <a:avLst>
              <a:gd fmla="val 10457641" name="adj1"/>
              <a:gd fmla="val 613665" name="adj2"/>
              <a:gd fmla="val 5684"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6" name="Shape 2076"/>
        <p:cNvGrpSpPr/>
        <p:nvPr/>
      </p:nvGrpSpPr>
      <p:grpSpPr>
        <a:xfrm>
          <a:off x="0" y="0"/>
          <a:ext cx="0" cy="0"/>
          <a:chOff x="0" y="0"/>
          <a:chExt cx="0" cy="0"/>
        </a:xfrm>
      </p:grpSpPr>
      <p:sp>
        <p:nvSpPr>
          <p:cNvPr id="2077" name="Google Shape;2077;p52"/>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COMPETITOR ANALYSIS</a:t>
            </a:r>
            <a:endParaRPr/>
          </a:p>
        </p:txBody>
      </p:sp>
      <p:sp>
        <p:nvSpPr>
          <p:cNvPr id="2078" name="Google Shape;2078;p52"/>
          <p:cNvSpPr txBox="1"/>
          <p:nvPr>
            <p:ph idx="1" type="subTitle"/>
          </p:nvPr>
        </p:nvSpPr>
        <p:spPr>
          <a:xfrm>
            <a:off x="813263" y="2164125"/>
            <a:ext cx="3250200" cy="19554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Clr>
                <a:schemeClr val="dk1"/>
              </a:buClr>
              <a:buSzPts val="1600"/>
              <a:buFont typeface="Inconsolata"/>
              <a:buChar char="●"/>
            </a:pPr>
            <a:r>
              <a:rPr lang="en"/>
              <a:t>Here you can list your competitor’s strength</a:t>
            </a:r>
            <a:endParaRPr/>
          </a:p>
          <a:p>
            <a:pPr indent="-330200" lvl="0" marL="457200" rtl="0" algn="l">
              <a:spcBef>
                <a:spcPts val="1000"/>
              </a:spcBef>
              <a:spcAft>
                <a:spcPts val="0"/>
              </a:spcAft>
              <a:buClr>
                <a:schemeClr val="dk1"/>
              </a:buClr>
              <a:buSzPts val="1600"/>
              <a:buFont typeface="Inconsolata"/>
              <a:buChar char="●"/>
            </a:pPr>
            <a:r>
              <a:rPr lang="en"/>
              <a:t>Here you can list your competitor’s strength</a:t>
            </a:r>
            <a:endParaRPr/>
          </a:p>
          <a:p>
            <a:pPr indent="-330200" lvl="0" marL="457200" rtl="0" algn="l">
              <a:spcBef>
                <a:spcPts val="1000"/>
              </a:spcBef>
              <a:spcAft>
                <a:spcPts val="0"/>
              </a:spcAft>
              <a:buClr>
                <a:schemeClr val="dk1"/>
              </a:buClr>
              <a:buSzPts val="1600"/>
              <a:buFont typeface="Inconsolata"/>
              <a:buChar char="●"/>
            </a:pPr>
            <a:r>
              <a:rPr lang="en"/>
              <a:t>Here you can list your competitor’s strength</a:t>
            </a:r>
            <a:endParaRPr/>
          </a:p>
        </p:txBody>
      </p:sp>
      <p:sp>
        <p:nvSpPr>
          <p:cNvPr id="2079" name="Google Shape;2079;p52"/>
          <p:cNvSpPr txBox="1"/>
          <p:nvPr>
            <p:ph idx="2" type="subTitle"/>
          </p:nvPr>
        </p:nvSpPr>
        <p:spPr>
          <a:xfrm>
            <a:off x="5062038" y="2164125"/>
            <a:ext cx="3250200" cy="1955400"/>
          </a:xfrm>
          <a:prstGeom prst="rect">
            <a:avLst/>
          </a:prstGeom>
        </p:spPr>
        <p:txBody>
          <a:bodyPr anchorCtr="0" anchor="t" bIns="91425" lIns="91425" spcFirstLastPara="1" rIns="91425" wrap="square" tIns="91425">
            <a:noAutofit/>
          </a:bodyPr>
          <a:lstStyle/>
          <a:p>
            <a:pPr indent="-330200" lvl="0" marL="457200" rtl="0" algn="l">
              <a:spcBef>
                <a:spcPts val="1000"/>
              </a:spcBef>
              <a:spcAft>
                <a:spcPts val="0"/>
              </a:spcAft>
              <a:buClr>
                <a:schemeClr val="dk1"/>
              </a:buClr>
              <a:buSzPts val="1600"/>
              <a:buFont typeface="Inconsolata"/>
              <a:buChar char="●"/>
            </a:pPr>
            <a:r>
              <a:rPr lang="en"/>
              <a:t>Here you can list your competitor’s weakness</a:t>
            </a:r>
            <a:endParaRPr/>
          </a:p>
          <a:p>
            <a:pPr indent="-330200" lvl="0" marL="457200" rtl="0" algn="l">
              <a:spcBef>
                <a:spcPts val="1000"/>
              </a:spcBef>
              <a:spcAft>
                <a:spcPts val="0"/>
              </a:spcAft>
              <a:buClr>
                <a:schemeClr val="dk1"/>
              </a:buClr>
              <a:buSzPts val="1600"/>
              <a:buFont typeface="Inconsolata"/>
              <a:buChar char="●"/>
            </a:pPr>
            <a:r>
              <a:rPr lang="en"/>
              <a:t>Here you can list your competitor’s weakness</a:t>
            </a:r>
            <a:endParaRPr/>
          </a:p>
          <a:p>
            <a:pPr indent="-330200" lvl="0" marL="457200" rtl="0" algn="l">
              <a:spcBef>
                <a:spcPts val="1000"/>
              </a:spcBef>
              <a:spcAft>
                <a:spcPts val="0"/>
              </a:spcAft>
              <a:buClr>
                <a:schemeClr val="dk1"/>
              </a:buClr>
              <a:buSzPts val="1600"/>
              <a:buFont typeface="Inconsolata"/>
              <a:buChar char="●"/>
            </a:pPr>
            <a:r>
              <a:rPr lang="en"/>
              <a:t>Here you can list your competitor’s weakness</a:t>
            </a:r>
            <a:endParaRPr/>
          </a:p>
        </p:txBody>
      </p:sp>
      <p:sp>
        <p:nvSpPr>
          <p:cNvPr id="2080" name="Google Shape;2080;p52"/>
          <p:cNvSpPr txBox="1"/>
          <p:nvPr>
            <p:ph idx="3" type="subTitle"/>
          </p:nvPr>
        </p:nvSpPr>
        <p:spPr>
          <a:xfrm>
            <a:off x="813263" y="1645125"/>
            <a:ext cx="3250200" cy="36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STRENGTHS</a:t>
            </a:r>
            <a:endParaRPr/>
          </a:p>
        </p:txBody>
      </p:sp>
      <p:sp>
        <p:nvSpPr>
          <p:cNvPr id="2081" name="Google Shape;2081;p52"/>
          <p:cNvSpPr txBox="1"/>
          <p:nvPr>
            <p:ph idx="4" type="subTitle"/>
          </p:nvPr>
        </p:nvSpPr>
        <p:spPr>
          <a:xfrm>
            <a:off x="5062038" y="1645125"/>
            <a:ext cx="3250200" cy="366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WEAKNESSES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5" name="Shape 2085"/>
        <p:cNvGrpSpPr/>
        <p:nvPr/>
      </p:nvGrpSpPr>
      <p:grpSpPr>
        <a:xfrm>
          <a:off x="0" y="0"/>
          <a:ext cx="0" cy="0"/>
          <a:chOff x="0" y="0"/>
          <a:chExt cx="0" cy="0"/>
        </a:xfrm>
      </p:grpSpPr>
      <p:grpSp>
        <p:nvGrpSpPr>
          <p:cNvPr id="2086" name="Google Shape;2086;p53"/>
          <p:cNvGrpSpPr/>
          <p:nvPr/>
        </p:nvGrpSpPr>
        <p:grpSpPr>
          <a:xfrm>
            <a:off x="500621" y="1141225"/>
            <a:ext cx="5323821" cy="3446402"/>
            <a:chOff x="500621" y="1141225"/>
            <a:chExt cx="5323821" cy="3446402"/>
          </a:xfrm>
        </p:grpSpPr>
        <p:grpSp>
          <p:nvGrpSpPr>
            <p:cNvPr id="2087" name="Google Shape;2087;p53"/>
            <p:cNvGrpSpPr/>
            <p:nvPr/>
          </p:nvGrpSpPr>
          <p:grpSpPr>
            <a:xfrm>
              <a:off x="500621" y="1141225"/>
              <a:ext cx="5323821" cy="3446402"/>
              <a:chOff x="2941713" y="275413"/>
              <a:chExt cx="3875252" cy="3446402"/>
            </a:xfrm>
          </p:grpSpPr>
          <p:sp>
            <p:nvSpPr>
              <p:cNvPr id="2088" name="Google Shape;2088;p53"/>
              <p:cNvSpPr/>
              <p:nvPr/>
            </p:nvSpPr>
            <p:spPr>
              <a:xfrm>
                <a:off x="2941713" y="275413"/>
                <a:ext cx="3875252" cy="3446402"/>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3"/>
              <p:cNvSpPr/>
              <p:nvPr/>
            </p:nvSpPr>
            <p:spPr>
              <a:xfrm>
                <a:off x="2967757" y="623587"/>
                <a:ext cx="3821483" cy="3029708"/>
              </a:xfrm>
              <a:custGeom>
                <a:rect b="b" l="l" r="r" t="t"/>
                <a:pathLst>
                  <a:path extrusionOk="0" h="17600" w="36536">
                    <a:moveTo>
                      <a:pt x="0" y="0"/>
                    </a:moveTo>
                    <a:lnTo>
                      <a:pt x="0" y="17599"/>
                    </a:lnTo>
                    <a:lnTo>
                      <a:pt x="36536" y="17599"/>
                    </a:lnTo>
                    <a:lnTo>
                      <a:pt x="365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3"/>
              <p:cNvSpPr/>
              <p:nvPr/>
            </p:nvSpPr>
            <p:spPr>
              <a:xfrm>
                <a:off x="2967763" y="305513"/>
                <a:ext cx="3821434" cy="289522"/>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 name="Google Shape;2091;p53"/>
            <p:cNvGrpSpPr/>
            <p:nvPr/>
          </p:nvGrpSpPr>
          <p:grpSpPr>
            <a:xfrm>
              <a:off x="5019575" y="1224375"/>
              <a:ext cx="726325" cy="196476"/>
              <a:chOff x="6022262" y="352038"/>
              <a:chExt cx="726325" cy="196476"/>
            </a:xfrm>
          </p:grpSpPr>
          <p:sp>
            <p:nvSpPr>
              <p:cNvPr id="2092" name="Google Shape;2092;p53"/>
              <p:cNvSpPr/>
              <p:nvPr/>
            </p:nvSpPr>
            <p:spPr>
              <a:xfrm>
                <a:off x="6552112" y="352038"/>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3"/>
              <p:cNvSpPr/>
              <p:nvPr/>
            </p:nvSpPr>
            <p:spPr>
              <a:xfrm>
                <a:off x="6287238" y="352038"/>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3"/>
              <p:cNvSpPr/>
              <p:nvPr/>
            </p:nvSpPr>
            <p:spPr>
              <a:xfrm>
                <a:off x="6022262" y="352038"/>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3"/>
              <p:cNvSpPr/>
              <p:nvPr/>
            </p:nvSpPr>
            <p:spPr>
              <a:xfrm>
                <a:off x="6053436" y="514162"/>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6" name="Google Shape;2096;p53"/>
              <p:cNvGrpSpPr/>
              <p:nvPr/>
            </p:nvGrpSpPr>
            <p:grpSpPr>
              <a:xfrm>
                <a:off x="6583380" y="390366"/>
                <a:ext cx="137217" cy="129156"/>
                <a:chOff x="6583380" y="390366"/>
                <a:chExt cx="137217" cy="129156"/>
              </a:xfrm>
            </p:grpSpPr>
            <p:sp>
              <p:nvSpPr>
                <p:cNvPr id="2097" name="Google Shape;2097;p53"/>
                <p:cNvSpPr/>
                <p:nvPr/>
              </p:nvSpPr>
              <p:spPr>
                <a:xfrm>
                  <a:off x="6583380" y="390366"/>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3"/>
                <p:cNvSpPr/>
                <p:nvPr/>
              </p:nvSpPr>
              <p:spPr>
                <a:xfrm>
                  <a:off x="6583380" y="390366"/>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9" name="Google Shape;2099;p53"/>
              <p:cNvGrpSpPr/>
              <p:nvPr/>
            </p:nvGrpSpPr>
            <p:grpSpPr>
              <a:xfrm>
                <a:off x="6316820" y="384981"/>
                <a:ext cx="137217" cy="129279"/>
                <a:chOff x="6316820" y="384981"/>
                <a:chExt cx="137217" cy="129279"/>
              </a:xfrm>
            </p:grpSpPr>
            <p:sp>
              <p:nvSpPr>
                <p:cNvPr id="2100" name="Google Shape;2100;p53"/>
                <p:cNvSpPr/>
                <p:nvPr/>
              </p:nvSpPr>
              <p:spPr>
                <a:xfrm>
                  <a:off x="6316820" y="384981"/>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3"/>
                <p:cNvSpPr/>
                <p:nvPr/>
              </p:nvSpPr>
              <p:spPr>
                <a:xfrm>
                  <a:off x="6316820" y="418090"/>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102" name="Google Shape;2102;p53"/>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CUSTOMER DEMOGRAPHICS</a:t>
            </a:r>
            <a:endParaRPr/>
          </a:p>
        </p:txBody>
      </p:sp>
      <p:grpSp>
        <p:nvGrpSpPr>
          <p:cNvPr id="2103" name="Google Shape;2103;p53"/>
          <p:cNvGrpSpPr/>
          <p:nvPr/>
        </p:nvGrpSpPr>
        <p:grpSpPr>
          <a:xfrm>
            <a:off x="1203910" y="1722762"/>
            <a:ext cx="3917702" cy="2576177"/>
            <a:chOff x="235800" y="830650"/>
            <a:chExt cx="6978450" cy="4588844"/>
          </a:xfrm>
        </p:grpSpPr>
        <p:sp>
          <p:nvSpPr>
            <p:cNvPr id="2104" name="Google Shape;2104;p53"/>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3"/>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3"/>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3"/>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3"/>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3"/>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0" name="Google Shape;2110;p53"/>
          <p:cNvSpPr/>
          <p:nvPr/>
        </p:nvSpPr>
        <p:spPr>
          <a:xfrm>
            <a:off x="3205553" y="3163086"/>
            <a:ext cx="296700" cy="296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3"/>
          <p:cNvSpPr/>
          <p:nvPr/>
        </p:nvSpPr>
        <p:spPr>
          <a:xfrm>
            <a:off x="1612504" y="2551683"/>
            <a:ext cx="296700" cy="29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3"/>
          <p:cNvSpPr/>
          <p:nvPr/>
        </p:nvSpPr>
        <p:spPr>
          <a:xfrm>
            <a:off x="4176024" y="2621839"/>
            <a:ext cx="296700" cy="296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3"/>
          <p:cNvSpPr/>
          <p:nvPr/>
        </p:nvSpPr>
        <p:spPr>
          <a:xfrm>
            <a:off x="4085444" y="2148147"/>
            <a:ext cx="296700" cy="29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4" name="Google Shape;2114;p53"/>
          <p:cNvGrpSpPr/>
          <p:nvPr/>
        </p:nvGrpSpPr>
        <p:grpSpPr>
          <a:xfrm>
            <a:off x="5975072" y="1141225"/>
            <a:ext cx="2675474" cy="3446402"/>
            <a:chOff x="2941713" y="275413"/>
            <a:chExt cx="3875252" cy="3446402"/>
          </a:xfrm>
        </p:grpSpPr>
        <p:sp>
          <p:nvSpPr>
            <p:cNvPr id="2115" name="Google Shape;2115;p53"/>
            <p:cNvSpPr/>
            <p:nvPr/>
          </p:nvSpPr>
          <p:spPr>
            <a:xfrm>
              <a:off x="2941713" y="275413"/>
              <a:ext cx="3875252" cy="3446402"/>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3"/>
            <p:cNvSpPr/>
            <p:nvPr/>
          </p:nvSpPr>
          <p:spPr>
            <a:xfrm>
              <a:off x="2979638" y="349559"/>
              <a:ext cx="3796182" cy="3303740"/>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3"/>
            <p:cNvSpPr/>
            <p:nvPr/>
          </p:nvSpPr>
          <p:spPr>
            <a:xfrm>
              <a:off x="2979629" y="305512"/>
              <a:ext cx="3796203" cy="289522"/>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8" name="Google Shape;2118;p53"/>
          <p:cNvSpPr txBox="1"/>
          <p:nvPr/>
        </p:nvSpPr>
        <p:spPr>
          <a:xfrm>
            <a:off x="6068775" y="3423775"/>
            <a:ext cx="2360700" cy="322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Nanum Gothic Coding"/>
                <a:ea typeface="Nanum Gothic Coding"/>
                <a:cs typeface="Nanum Gothic Coding"/>
                <a:sym typeface="Nanum Gothic Coding"/>
              </a:rPr>
              <a:t>SATURN</a:t>
            </a:r>
            <a:r>
              <a:rPr b="1" lang="en" sz="2200">
                <a:solidFill>
                  <a:schemeClr val="dk1"/>
                </a:solidFill>
                <a:latin typeface="Nanum Gothic Coding"/>
                <a:ea typeface="Nanum Gothic Coding"/>
                <a:cs typeface="Nanum Gothic Coding"/>
                <a:sym typeface="Nanum Gothic Coding"/>
              </a:rPr>
              <a:t> </a:t>
            </a:r>
            <a:endParaRPr b="1" sz="2200">
              <a:solidFill>
                <a:schemeClr val="dk1"/>
              </a:solidFill>
              <a:latin typeface="Nanum Gothic Coding"/>
              <a:ea typeface="Nanum Gothic Coding"/>
              <a:cs typeface="Nanum Gothic Coding"/>
              <a:sym typeface="Nanum Gothic Coding"/>
            </a:endParaRPr>
          </a:p>
        </p:txBody>
      </p:sp>
      <p:sp>
        <p:nvSpPr>
          <p:cNvPr id="2119" name="Google Shape;2119;p53"/>
          <p:cNvSpPr txBox="1"/>
          <p:nvPr/>
        </p:nvSpPr>
        <p:spPr>
          <a:xfrm>
            <a:off x="6068828" y="3711700"/>
            <a:ext cx="2360700" cy="634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Nanum Gothic Coding"/>
                <a:ea typeface="Nanum Gothic Coding"/>
                <a:cs typeface="Nanum Gothic Coding"/>
                <a:sym typeface="Nanum Gothic Coding"/>
              </a:rPr>
              <a:t>It’s a gas giant and has several rings</a:t>
            </a:r>
            <a:endParaRPr b="1" sz="1600">
              <a:solidFill>
                <a:schemeClr val="dk1"/>
              </a:solidFill>
              <a:latin typeface="Nanum Gothic Coding"/>
              <a:ea typeface="Nanum Gothic Coding"/>
              <a:cs typeface="Nanum Gothic Coding"/>
              <a:sym typeface="Nanum Gothic Coding"/>
            </a:endParaRPr>
          </a:p>
        </p:txBody>
      </p:sp>
      <p:sp>
        <p:nvSpPr>
          <p:cNvPr id="2120" name="Google Shape;2120;p53"/>
          <p:cNvSpPr txBox="1"/>
          <p:nvPr/>
        </p:nvSpPr>
        <p:spPr>
          <a:xfrm>
            <a:off x="6068780" y="1891525"/>
            <a:ext cx="2360700" cy="322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Nanum Gothic Coding"/>
                <a:ea typeface="Nanum Gothic Coding"/>
                <a:cs typeface="Nanum Gothic Coding"/>
                <a:sym typeface="Nanum Gothic Coding"/>
              </a:rPr>
              <a:t>VENUS</a:t>
            </a:r>
            <a:r>
              <a:rPr b="1" lang="en" sz="2200">
                <a:solidFill>
                  <a:schemeClr val="dk1"/>
                </a:solidFill>
                <a:latin typeface="Nanum Gothic Coding"/>
                <a:ea typeface="Nanum Gothic Coding"/>
                <a:cs typeface="Nanum Gothic Coding"/>
                <a:sym typeface="Nanum Gothic Coding"/>
              </a:rPr>
              <a:t> </a:t>
            </a:r>
            <a:endParaRPr b="1" sz="2200">
              <a:solidFill>
                <a:schemeClr val="dk1"/>
              </a:solidFill>
              <a:latin typeface="Nanum Gothic Coding"/>
              <a:ea typeface="Nanum Gothic Coding"/>
              <a:cs typeface="Nanum Gothic Coding"/>
              <a:sym typeface="Nanum Gothic Coding"/>
            </a:endParaRPr>
          </a:p>
        </p:txBody>
      </p:sp>
      <p:sp>
        <p:nvSpPr>
          <p:cNvPr id="2121" name="Google Shape;2121;p53"/>
          <p:cNvSpPr txBox="1"/>
          <p:nvPr/>
        </p:nvSpPr>
        <p:spPr>
          <a:xfrm>
            <a:off x="6068829" y="2179450"/>
            <a:ext cx="2360700" cy="634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Nanum Gothic Coding"/>
                <a:ea typeface="Nanum Gothic Coding"/>
                <a:cs typeface="Nanum Gothic Coding"/>
                <a:sym typeface="Nanum Gothic Coding"/>
              </a:rPr>
              <a:t>Venus is the second planet from the Sun</a:t>
            </a:r>
            <a:endParaRPr sz="1600">
              <a:solidFill>
                <a:schemeClr val="dk1"/>
              </a:solidFill>
              <a:latin typeface="Nanum Gothic Coding"/>
              <a:ea typeface="Nanum Gothic Coding"/>
              <a:cs typeface="Nanum Gothic Coding"/>
              <a:sym typeface="Nanum Gothic Coding"/>
            </a:endParaRPr>
          </a:p>
        </p:txBody>
      </p:sp>
      <p:sp>
        <p:nvSpPr>
          <p:cNvPr id="2122" name="Google Shape;2122;p53"/>
          <p:cNvSpPr txBox="1"/>
          <p:nvPr/>
        </p:nvSpPr>
        <p:spPr>
          <a:xfrm>
            <a:off x="6068775" y="3101575"/>
            <a:ext cx="2360700" cy="322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200">
                <a:solidFill>
                  <a:schemeClr val="lt2"/>
                </a:solidFill>
                <a:latin typeface="Nanum Gothic Coding"/>
                <a:ea typeface="Nanum Gothic Coding"/>
                <a:cs typeface="Nanum Gothic Coding"/>
                <a:sym typeface="Nanum Gothic Coding"/>
              </a:rPr>
              <a:t>70% </a:t>
            </a:r>
            <a:endParaRPr b="1" sz="2200">
              <a:solidFill>
                <a:schemeClr val="lt2"/>
              </a:solidFill>
              <a:latin typeface="Nanum Gothic Coding"/>
              <a:ea typeface="Nanum Gothic Coding"/>
              <a:cs typeface="Nanum Gothic Coding"/>
              <a:sym typeface="Nanum Gothic Coding"/>
            </a:endParaRPr>
          </a:p>
        </p:txBody>
      </p:sp>
      <p:sp>
        <p:nvSpPr>
          <p:cNvPr id="2123" name="Google Shape;2123;p53"/>
          <p:cNvSpPr txBox="1"/>
          <p:nvPr/>
        </p:nvSpPr>
        <p:spPr>
          <a:xfrm>
            <a:off x="6068828" y="1569325"/>
            <a:ext cx="2360700" cy="322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200">
                <a:solidFill>
                  <a:schemeClr val="accent1"/>
                </a:solidFill>
                <a:latin typeface="Nanum Gothic Coding"/>
                <a:ea typeface="Nanum Gothic Coding"/>
                <a:cs typeface="Nanum Gothic Coding"/>
                <a:sym typeface="Nanum Gothic Coding"/>
              </a:rPr>
              <a:t>40% </a:t>
            </a:r>
            <a:endParaRPr b="1" sz="2200">
              <a:solidFill>
                <a:schemeClr val="accent1"/>
              </a:solidFill>
              <a:latin typeface="Nanum Gothic Coding"/>
              <a:ea typeface="Nanum Gothic Coding"/>
              <a:cs typeface="Nanum Gothic Coding"/>
              <a:sym typeface="Nanum Gothic Coding"/>
            </a:endParaRPr>
          </a:p>
        </p:txBody>
      </p:sp>
      <p:sp>
        <p:nvSpPr>
          <p:cNvPr id="2124" name="Google Shape;2124;p53"/>
          <p:cNvSpPr/>
          <p:nvPr/>
        </p:nvSpPr>
        <p:spPr>
          <a:xfrm>
            <a:off x="2556717" y="1800037"/>
            <a:ext cx="296700" cy="296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5" name="Google Shape;2125;p53"/>
          <p:cNvGrpSpPr/>
          <p:nvPr/>
        </p:nvGrpSpPr>
        <p:grpSpPr>
          <a:xfrm flipH="1" rot="2231804">
            <a:off x="334202" y="3112097"/>
            <a:ext cx="573910" cy="945572"/>
            <a:chOff x="1279175" y="2762450"/>
            <a:chExt cx="644426" cy="1061755"/>
          </a:xfrm>
        </p:grpSpPr>
        <p:sp>
          <p:nvSpPr>
            <p:cNvPr id="2126" name="Google Shape;2126;p53"/>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3"/>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1" name="Shape 2131"/>
        <p:cNvGrpSpPr/>
        <p:nvPr/>
      </p:nvGrpSpPr>
      <p:grpSpPr>
        <a:xfrm>
          <a:off x="0" y="0"/>
          <a:ext cx="0" cy="0"/>
          <a:chOff x="0" y="0"/>
          <a:chExt cx="0" cy="0"/>
        </a:xfrm>
      </p:grpSpPr>
      <p:sp>
        <p:nvSpPr>
          <p:cNvPr id="2132" name="Google Shape;2132;p54"/>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MARKET SEGMENTATION</a:t>
            </a:r>
            <a:endParaRPr/>
          </a:p>
        </p:txBody>
      </p:sp>
      <p:grpSp>
        <p:nvGrpSpPr>
          <p:cNvPr id="2133" name="Google Shape;2133;p54"/>
          <p:cNvGrpSpPr/>
          <p:nvPr/>
        </p:nvGrpSpPr>
        <p:grpSpPr>
          <a:xfrm>
            <a:off x="500750" y="1065025"/>
            <a:ext cx="8149787" cy="3641614"/>
            <a:chOff x="500750" y="1065025"/>
            <a:chExt cx="8149787" cy="3641614"/>
          </a:xfrm>
        </p:grpSpPr>
        <p:grpSp>
          <p:nvGrpSpPr>
            <p:cNvPr id="2134" name="Google Shape;2134;p54"/>
            <p:cNvGrpSpPr/>
            <p:nvPr/>
          </p:nvGrpSpPr>
          <p:grpSpPr>
            <a:xfrm>
              <a:off x="500750" y="1065025"/>
              <a:ext cx="8149787" cy="3641614"/>
              <a:chOff x="1763579" y="275413"/>
              <a:chExt cx="8940091" cy="3641614"/>
            </a:xfrm>
          </p:grpSpPr>
          <p:sp>
            <p:nvSpPr>
              <p:cNvPr id="2135" name="Google Shape;2135;p54"/>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8" name="Google Shape;2138;p54"/>
            <p:cNvGrpSpPr/>
            <p:nvPr/>
          </p:nvGrpSpPr>
          <p:grpSpPr>
            <a:xfrm>
              <a:off x="7831225" y="1144150"/>
              <a:ext cx="726325" cy="196476"/>
              <a:chOff x="8689262" y="361063"/>
              <a:chExt cx="726325" cy="196476"/>
            </a:xfrm>
          </p:grpSpPr>
          <p:sp>
            <p:nvSpPr>
              <p:cNvPr id="2139" name="Google Shape;2139;p54"/>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3" name="Google Shape;2143;p54"/>
              <p:cNvGrpSpPr/>
              <p:nvPr/>
            </p:nvGrpSpPr>
            <p:grpSpPr>
              <a:xfrm>
                <a:off x="9250380" y="399391"/>
                <a:ext cx="137217" cy="129156"/>
                <a:chOff x="9250380" y="399391"/>
                <a:chExt cx="137217" cy="129156"/>
              </a:xfrm>
            </p:grpSpPr>
            <p:sp>
              <p:nvSpPr>
                <p:cNvPr id="2144" name="Google Shape;2144;p54"/>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 name="Google Shape;2146;p54"/>
              <p:cNvGrpSpPr/>
              <p:nvPr/>
            </p:nvGrpSpPr>
            <p:grpSpPr>
              <a:xfrm>
                <a:off x="8983820" y="394006"/>
                <a:ext cx="137217" cy="129279"/>
                <a:chOff x="8983820" y="394006"/>
                <a:chExt cx="137217" cy="129279"/>
              </a:xfrm>
            </p:grpSpPr>
            <p:sp>
              <p:nvSpPr>
                <p:cNvPr id="2147" name="Google Shape;2147;p54"/>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149" name="Google Shape;2149;p54"/>
          <p:cNvSpPr txBox="1"/>
          <p:nvPr/>
        </p:nvSpPr>
        <p:spPr>
          <a:xfrm flipH="1">
            <a:off x="1865361" y="2658895"/>
            <a:ext cx="2996100" cy="32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Nanum Gothic Coding"/>
                <a:ea typeface="Nanum Gothic Coding"/>
                <a:cs typeface="Nanum Gothic Coding"/>
                <a:sym typeface="Nanum Gothic Coding"/>
              </a:rPr>
              <a:t>SATURN</a:t>
            </a:r>
            <a:endParaRPr b="1" sz="2200">
              <a:solidFill>
                <a:schemeClr val="dk1"/>
              </a:solidFill>
              <a:latin typeface="Nanum Gothic Coding"/>
              <a:ea typeface="Nanum Gothic Coding"/>
              <a:cs typeface="Nanum Gothic Coding"/>
              <a:sym typeface="Nanum Gothic Coding"/>
            </a:endParaRPr>
          </a:p>
        </p:txBody>
      </p:sp>
      <p:sp>
        <p:nvSpPr>
          <p:cNvPr id="2150" name="Google Shape;2150;p54"/>
          <p:cNvSpPr txBox="1"/>
          <p:nvPr/>
        </p:nvSpPr>
        <p:spPr>
          <a:xfrm flipH="1">
            <a:off x="983563" y="2909207"/>
            <a:ext cx="4063800" cy="4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Inconsolata"/>
                <a:ea typeface="Inconsolata"/>
                <a:cs typeface="Inconsolata"/>
                <a:sym typeface="Inconsolata"/>
              </a:rPr>
              <a:t>It’s a gas giant and has several rings</a:t>
            </a:r>
            <a:endParaRPr b="1" sz="1600">
              <a:solidFill>
                <a:schemeClr val="dk1"/>
              </a:solidFill>
              <a:latin typeface="Inconsolata"/>
              <a:ea typeface="Inconsolata"/>
              <a:cs typeface="Inconsolata"/>
              <a:sym typeface="Inconsolata"/>
            </a:endParaRPr>
          </a:p>
        </p:txBody>
      </p:sp>
      <p:sp>
        <p:nvSpPr>
          <p:cNvPr id="2151" name="Google Shape;2151;p54"/>
          <p:cNvSpPr txBox="1"/>
          <p:nvPr/>
        </p:nvSpPr>
        <p:spPr>
          <a:xfrm flipH="1">
            <a:off x="1865355" y="1843000"/>
            <a:ext cx="2996100" cy="32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Nanum Gothic Coding"/>
                <a:ea typeface="Nanum Gothic Coding"/>
                <a:cs typeface="Nanum Gothic Coding"/>
                <a:sym typeface="Nanum Gothic Coding"/>
              </a:rPr>
              <a:t>VENUS</a:t>
            </a:r>
            <a:endParaRPr b="1" sz="2200">
              <a:solidFill>
                <a:schemeClr val="dk1"/>
              </a:solidFill>
              <a:latin typeface="Nanum Gothic Coding"/>
              <a:ea typeface="Nanum Gothic Coding"/>
              <a:cs typeface="Nanum Gothic Coding"/>
              <a:sym typeface="Nanum Gothic Coding"/>
            </a:endParaRPr>
          </a:p>
        </p:txBody>
      </p:sp>
      <p:sp>
        <p:nvSpPr>
          <p:cNvPr id="2152" name="Google Shape;2152;p54"/>
          <p:cNvSpPr txBox="1"/>
          <p:nvPr/>
        </p:nvSpPr>
        <p:spPr>
          <a:xfrm flipH="1">
            <a:off x="983563" y="2097600"/>
            <a:ext cx="4063800" cy="4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Inconsolata"/>
                <a:ea typeface="Inconsolata"/>
                <a:cs typeface="Inconsolata"/>
                <a:sym typeface="Inconsolata"/>
              </a:rPr>
              <a:t>It’s the second planet from the Sun</a:t>
            </a:r>
            <a:endParaRPr sz="1600">
              <a:solidFill>
                <a:schemeClr val="dk1"/>
              </a:solidFill>
              <a:latin typeface="Inconsolata"/>
              <a:ea typeface="Inconsolata"/>
              <a:cs typeface="Inconsolata"/>
              <a:sym typeface="Inconsolata"/>
            </a:endParaRPr>
          </a:p>
        </p:txBody>
      </p:sp>
      <p:sp>
        <p:nvSpPr>
          <p:cNvPr id="2153" name="Google Shape;2153;p54"/>
          <p:cNvSpPr txBox="1"/>
          <p:nvPr/>
        </p:nvSpPr>
        <p:spPr>
          <a:xfrm flipH="1">
            <a:off x="1865374" y="3504221"/>
            <a:ext cx="2996100" cy="32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Nanum Gothic Coding"/>
                <a:ea typeface="Nanum Gothic Coding"/>
                <a:cs typeface="Nanum Gothic Coding"/>
                <a:sym typeface="Nanum Gothic Coding"/>
              </a:rPr>
              <a:t>MARS</a:t>
            </a:r>
            <a:endParaRPr b="1" sz="2200">
              <a:solidFill>
                <a:schemeClr val="dk1"/>
              </a:solidFill>
              <a:latin typeface="Nanum Gothic Coding"/>
              <a:ea typeface="Nanum Gothic Coding"/>
              <a:cs typeface="Nanum Gothic Coding"/>
              <a:sym typeface="Nanum Gothic Coding"/>
            </a:endParaRPr>
          </a:p>
        </p:txBody>
      </p:sp>
      <p:sp>
        <p:nvSpPr>
          <p:cNvPr id="2154" name="Google Shape;2154;p54"/>
          <p:cNvSpPr txBox="1"/>
          <p:nvPr/>
        </p:nvSpPr>
        <p:spPr>
          <a:xfrm flipH="1">
            <a:off x="983588" y="3765425"/>
            <a:ext cx="4063800" cy="4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Inconsolata"/>
                <a:ea typeface="Inconsolata"/>
                <a:cs typeface="Inconsolata"/>
                <a:sym typeface="Inconsolata"/>
              </a:rPr>
              <a:t>Despite being red, it’s a cold place</a:t>
            </a:r>
            <a:endParaRPr sz="1600">
              <a:solidFill>
                <a:schemeClr val="dk1"/>
              </a:solidFill>
              <a:latin typeface="Inconsolata"/>
              <a:ea typeface="Inconsolata"/>
              <a:cs typeface="Inconsolata"/>
              <a:sym typeface="Inconsolata"/>
            </a:endParaRPr>
          </a:p>
        </p:txBody>
      </p:sp>
      <p:sp>
        <p:nvSpPr>
          <p:cNvPr id="2155" name="Google Shape;2155;p54"/>
          <p:cNvSpPr/>
          <p:nvPr/>
        </p:nvSpPr>
        <p:spPr>
          <a:xfrm flipH="1">
            <a:off x="678675" y="1861555"/>
            <a:ext cx="296700" cy="2967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flipH="1">
            <a:off x="678675" y="2680080"/>
            <a:ext cx="296700" cy="2967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flipH="1">
            <a:off x="678675" y="3523705"/>
            <a:ext cx="296700" cy="2967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txBox="1"/>
          <p:nvPr/>
        </p:nvSpPr>
        <p:spPr>
          <a:xfrm flipH="1">
            <a:off x="975379" y="1843000"/>
            <a:ext cx="1063200" cy="32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Nanum Gothic Coding"/>
                <a:ea typeface="Nanum Gothic Coding"/>
                <a:cs typeface="Nanum Gothic Coding"/>
                <a:sym typeface="Nanum Gothic Coding"/>
              </a:rPr>
              <a:t>26</a:t>
            </a:r>
            <a:r>
              <a:rPr b="1" lang="en" sz="2200">
                <a:solidFill>
                  <a:schemeClr val="dk1"/>
                </a:solidFill>
                <a:latin typeface="Nanum Gothic Coding"/>
                <a:ea typeface="Nanum Gothic Coding"/>
                <a:cs typeface="Nanum Gothic Coding"/>
                <a:sym typeface="Nanum Gothic Coding"/>
              </a:rPr>
              <a:t>% -</a:t>
            </a:r>
            <a:endParaRPr b="1" sz="2200">
              <a:solidFill>
                <a:schemeClr val="dk1"/>
              </a:solidFill>
              <a:latin typeface="Nanum Gothic Coding"/>
              <a:ea typeface="Nanum Gothic Coding"/>
              <a:cs typeface="Nanum Gothic Coding"/>
              <a:sym typeface="Nanum Gothic Coding"/>
            </a:endParaRPr>
          </a:p>
        </p:txBody>
      </p:sp>
      <p:sp>
        <p:nvSpPr>
          <p:cNvPr id="2159" name="Google Shape;2159;p54"/>
          <p:cNvSpPr txBox="1"/>
          <p:nvPr/>
        </p:nvSpPr>
        <p:spPr>
          <a:xfrm flipH="1">
            <a:off x="977595" y="2658895"/>
            <a:ext cx="1063200" cy="32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Nanum Gothic Coding"/>
                <a:ea typeface="Nanum Gothic Coding"/>
                <a:cs typeface="Nanum Gothic Coding"/>
                <a:sym typeface="Nanum Gothic Coding"/>
              </a:rPr>
              <a:t>52</a:t>
            </a:r>
            <a:r>
              <a:rPr b="1" lang="en" sz="2200">
                <a:solidFill>
                  <a:schemeClr val="dk1"/>
                </a:solidFill>
                <a:latin typeface="Nanum Gothic Coding"/>
                <a:ea typeface="Nanum Gothic Coding"/>
                <a:cs typeface="Nanum Gothic Coding"/>
                <a:sym typeface="Nanum Gothic Coding"/>
              </a:rPr>
              <a:t>% -</a:t>
            </a:r>
            <a:endParaRPr b="1" sz="2200">
              <a:solidFill>
                <a:schemeClr val="dk1"/>
              </a:solidFill>
              <a:latin typeface="Nanum Gothic Coding"/>
              <a:ea typeface="Nanum Gothic Coding"/>
              <a:cs typeface="Nanum Gothic Coding"/>
              <a:sym typeface="Nanum Gothic Coding"/>
            </a:endParaRPr>
          </a:p>
        </p:txBody>
      </p:sp>
      <p:sp>
        <p:nvSpPr>
          <p:cNvPr id="2160" name="Google Shape;2160;p54"/>
          <p:cNvSpPr txBox="1"/>
          <p:nvPr/>
        </p:nvSpPr>
        <p:spPr>
          <a:xfrm flipH="1">
            <a:off x="977595" y="3504221"/>
            <a:ext cx="1063200" cy="32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Nanum Gothic Coding"/>
                <a:ea typeface="Nanum Gothic Coding"/>
                <a:cs typeface="Nanum Gothic Coding"/>
                <a:sym typeface="Nanum Gothic Coding"/>
              </a:rPr>
              <a:t>34</a:t>
            </a:r>
            <a:r>
              <a:rPr b="1" lang="en" sz="2200">
                <a:solidFill>
                  <a:schemeClr val="dk1"/>
                </a:solidFill>
                <a:latin typeface="Nanum Gothic Coding"/>
                <a:ea typeface="Nanum Gothic Coding"/>
                <a:cs typeface="Nanum Gothic Coding"/>
                <a:sym typeface="Nanum Gothic Coding"/>
              </a:rPr>
              <a:t>% -</a:t>
            </a:r>
            <a:endParaRPr b="1" sz="2200">
              <a:solidFill>
                <a:schemeClr val="dk1"/>
              </a:solidFill>
              <a:latin typeface="Nanum Gothic Coding"/>
              <a:ea typeface="Nanum Gothic Coding"/>
              <a:cs typeface="Nanum Gothic Coding"/>
              <a:sym typeface="Nanum Gothic Coding"/>
            </a:endParaRPr>
          </a:p>
        </p:txBody>
      </p:sp>
      <p:sp>
        <p:nvSpPr>
          <p:cNvPr id="2161" name="Google Shape;2161;p54"/>
          <p:cNvSpPr txBox="1"/>
          <p:nvPr/>
        </p:nvSpPr>
        <p:spPr>
          <a:xfrm>
            <a:off x="5148600" y="3753600"/>
            <a:ext cx="3198600" cy="60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Inconsolata"/>
                <a:ea typeface="Inconsolata"/>
                <a:cs typeface="Inconsolata"/>
                <a:sym typeface="Inconsolata"/>
              </a:rPr>
              <a:t>Follow the link in the graph to modify its data and then paste the new one here. </a:t>
            </a:r>
            <a:r>
              <a:rPr b="1" lang="en" sz="1100">
                <a:solidFill>
                  <a:schemeClr val="dk1"/>
                </a:solidFill>
                <a:uFill>
                  <a:noFill/>
                </a:uFill>
                <a:latin typeface="Inconsolata"/>
                <a:ea typeface="Inconsolata"/>
                <a:cs typeface="Inconsolata"/>
                <a:sym typeface="Inconsolata"/>
                <a:hlinkClick r:id="rId3">
                  <a:extLst>
                    <a:ext uri="{A12FA001-AC4F-418D-AE19-62706E023703}">
                      <ahyp:hlinkClr val="tx"/>
                    </a:ext>
                  </a:extLst>
                </a:hlinkClick>
              </a:rPr>
              <a:t>For more info, click here</a:t>
            </a:r>
            <a:endParaRPr b="1" sz="1100">
              <a:solidFill>
                <a:schemeClr val="dk1"/>
              </a:solidFill>
              <a:latin typeface="Inconsolata"/>
              <a:ea typeface="Inconsolata"/>
              <a:cs typeface="Inconsolata"/>
              <a:sym typeface="Inconsolata"/>
            </a:endParaRPr>
          </a:p>
        </p:txBody>
      </p:sp>
      <p:grpSp>
        <p:nvGrpSpPr>
          <p:cNvPr id="2162" name="Google Shape;2162;p54"/>
          <p:cNvGrpSpPr/>
          <p:nvPr/>
        </p:nvGrpSpPr>
        <p:grpSpPr>
          <a:xfrm rot="-1745863">
            <a:off x="4880824" y="4095131"/>
            <a:ext cx="573927" cy="945600"/>
            <a:chOff x="1279175" y="2762450"/>
            <a:chExt cx="644426" cy="1061755"/>
          </a:xfrm>
        </p:grpSpPr>
        <p:sp>
          <p:nvSpPr>
            <p:cNvPr id="2163" name="Google Shape;2163;p54"/>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65" name="Google Shape;2165;p54" title="Gráfico">
            <a:hlinkClick r:id="rId4"/>
          </p:cNvPr>
          <p:cNvPicPr preferRelativeResize="0"/>
          <p:nvPr/>
        </p:nvPicPr>
        <p:blipFill>
          <a:blip r:embed="rId5">
            <a:alphaModFix/>
          </a:blip>
          <a:stretch>
            <a:fillRect/>
          </a:stretch>
        </p:blipFill>
        <p:spPr>
          <a:xfrm>
            <a:off x="5055581" y="1672450"/>
            <a:ext cx="3365751" cy="20811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169" name="Shape 2169"/>
        <p:cNvGrpSpPr/>
        <p:nvPr/>
      </p:nvGrpSpPr>
      <p:grpSpPr>
        <a:xfrm>
          <a:off x="0" y="0"/>
          <a:ext cx="0" cy="0"/>
          <a:chOff x="0" y="0"/>
          <a:chExt cx="0" cy="0"/>
        </a:xfrm>
      </p:grpSpPr>
      <p:sp>
        <p:nvSpPr>
          <p:cNvPr id="2170" name="Google Shape;2170;p55"/>
          <p:cNvSpPr txBox="1"/>
          <p:nvPr>
            <p:ph type="title"/>
          </p:nvPr>
        </p:nvSpPr>
        <p:spPr>
          <a:xfrm>
            <a:off x="3580950" y="1338925"/>
            <a:ext cx="4259100" cy="175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2,098</a:t>
            </a:r>
            <a:endParaRPr/>
          </a:p>
        </p:txBody>
      </p:sp>
      <p:sp>
        <p:nvSpPr>
          <p:cNvPr id="2171" name="Google Shape;2171;p55"/>
          <p:cNvSpPr txBox="1"/>
          <p:nvPr>
            <p:ph idx="1" type="subTitle"/>
          </p:nvPr>
        </p:nvSpPr>
        <p:spPr>
          <a:xfrm>
            <a:off x="3999150" y="3209650"/>
            <a:ext cx="3422700" cy="67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Big numbers catch your audience’s attention</a:t>
            </a:r>
            <a:endParaRPr/>
          </a:p>
          <a:p>
            <a:pPr indent="0" lvl="0" marL="0" rtl="0" algn="ctr">
              <a:spcBef>
                <a:spcPts val="0"/>
              </a:spcBef>
              <a:spcAft>
                <a:spcPts val="1200"/>
              </a:spcAft>
              <a:buNone/>
            </a:pPr>
            <a:r>
              <a:t/>
            </a:r>
            <a:endParaRPr/>
          </a:p>
        </p:txBody>
      </p:sp>
      <p:grpSp>
        <p:nvGrpSpPr>
          <p:cNvPr id="2172" name="Google Shape;2172;p55"/>
          <p:cNvGrpSpPr/>
          <p:nvPr/>
        </p:nvGrpSpPr>
        <p:grpSpPr>
          <a:xfrm>
            <a:off x="1179552" y="1829721"/>
            <a:ext cx="2285310" cy="2487438"/>
            <a:chOff x="1179552" y="1829721"/>
            <a:chExt cx="2285310" cy="2487438"/>
          </a:xfrm>
        </p:grpSpPr>
        <p:grpSp>
          <p:nvGrpSpPr>
            <p:cNvPr id="2173" name="Google Shape;2173;p55"/>
            <p:cNvGrpSpPr/>
            <p:nvPr/>
          </p:nvGrpSpPr>
          <p:grpSpPr>
            <a:xfrm>
              <a:off x="1179552" y="1829721"/>
              <a:ext cx="2132910" cy="2335038"/>
              <a:chOff x="5438834" y="2495550"/>
              <a:chExt cx="1862316" cy="2038800"/>
            </a:xfrm>
          </p:grpSpPr>
          <p:sp>
            <p:nvSpPr>
              <p:cNvPr id="2174" name="Google Shape;2174;p55"/>
              <p:cNvSpPr/>
              <p:nvPr/>
            </p:nvSpPr>
            <p:spPr>
              <a:xfrm>
                <a:off x="5438834" y="2495550"/>
                <a:ext cx="1862316" cy="2038800"/>
              </a:xfrm>
              <a:custGeom>
                <a:rect b="b" l="l" r="r" t="t"/>
                <a:pathLst>
                  <a:path extrusionOk="0" h="22129" w="20214">
                    <a:moveTo>
                      <a:pt x="0" y="1"/>
                    </a:moveTo>
                    <a:lnTo>
                      <a:pt x="0" y="22129"/>
                    </a:lnTo>
                    <a:lnTo>
                      <a:pt x="20213" y="22129"/>
                    </a:lnTo>
                    <a:lnTo>
                      <a:pt x="20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5477989" y="2529178"/>
                <a:ext cx="1786769" cy="1971543"/>
              </a:xfrm>
              <a:custGeom>
                <a:rect b="b" l="l" r="r" t="t"/>
                <a:pathLst>
                  <a:path extrusionOk="0" h="21399" w="19394">
                    <a:moveTo>
                      <a:pt x="1" y="0"/>
                    </a:moveTo>
                    <a:lnTo>
                      <a:pt x="1" y="21399"/>
                    </a:lnTo>
                    <a:lnTo>
                      <a:pt x="19393" y="21399"/>
                    </a:lnTo>
                    <a:lnTo>
                      <a:pt x="193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5477989" y="2529178"/>
                <a:ext cx="1789533" cy="246547"/>
              </a:xfrm>
              <a:custGeom>
                <a:rect b="b" l="l" r="r" t="t"/>
                <a:pathLst>
                  <a:path extrusionOk="0" h="2676" w="19424">
                    <a:moveTo>
                      <a:pt x="1" y="0"/>
                    </a:moveTo>
                    <a:lnTo>
                      <a:pt x="1" y="2675"/>
                    </a:lnTo>
                    <a:lnTo>
                      <a:pt x="19424" y="2675"/>
                    </a:lnTo>
                    <a:lnTo>
                      <a:pt x="194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7054617" y="2565570"/>
                <a:ext cx="179285" cy="176526"/>
              </a:xfrm>
              <a:custGeom>
                <a:rect b="b" l="l" r="r" t="t"/>
                <a:pathLst>
                  <a:path extrusionOk="0" h="1916" w="1946">
                    <a:moveTo>
                      <a:pt x="1" y="0"/>
                    </a:moveTo>
                    <a:lnTo>
                      <a:pt x="1" y="1915"/>
                    </a:lnTo>
                    <a:lnTo>
                      <a:pt x="1946" y="1915"/>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7079861" y="2587958"/>
                <a:ext cx="131654" cy="131749"/>
              </a:xfrm>
              <a:custGeom>
                <a:rect b="b" l="l" r="r" t="t"/>
                <a:pathLst>
                  <a:path extrusionOk="0" fill="none" h="1430" w="1429">
                    <a:moveTo>
                      <a:pt x="0" y="1429"/>
                    </a:moveTo>
                    <a:lnTo>
                      <a:pt x="1429"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7079861" y="2587958"/>
                <a:ext cx="131654" cy="131749"/>
              </a:xfrm>
              <a:custGeom>
                <a:rect b="b" l="l" r="r" t="t"/>
                <a:pathLst>
                  <a:path extrusionOk="0" fill="none" h="1430" w="1429">
                    <a:moveTo>
                      <a:pt x="0" y="1"/>
                    </a:moveTo>
                    <a:lnTo>
                      <a:pt x="1429" y="1429"/>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6819408" y="2565570"/>
                <a:ext cx="176521" cy="176526"/>
              </a:xfrm>
              <a:custGeom>
                <a:rect b="b" l="l" r="r" t="t"/>
                <a:pathLst>
                  <a:path extrusionOk="0" h="1916" w="1916">
                    <a:moveTo>
                      <a:pt x="0" y="0"/>
                    </a:moveTo>
                    <a:lnTo>
                      <a:pt x="0" y="1915"/>
                    </a:lnTo>
                    <a:lnTo>
                      <a:pt x="1915" y="1915"/>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6853036" y="2599198"/>
                <a:ext cx="109266" cy="109269"/>
              </a:xfrm>
              <a:custGeom>
                <a:rect b="b" l="l" r="r" t="t"/>
                <a:pathLst>
                  <a:path extrusionOk="0" fill="none" h="1186" w="1186">
                    <a:moveTo>
                      <a:pt x="0" y="0"/>
                    </a:moveTo>
                    <a:lnTo>
                      <a:pt x="1185" y="0"/>
                    </a:lnTo>
                    <a:lnTo>
                      <a:pt x="1185" y="1186"/>
                    </a:lnTo>
                    <a:lnTo>
                      <a:pt x="0" y="1186"/>
                    </a:lnTo>
                    <a:close/>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6853036" y="2627206"/>
                <a:ext cx="109266" cy="92"/>
              </a:xfrm>
              <a:custGeom>
                <a:rect b="b" l="l" r="r" t="t"/>
                <a:pathLst>
                  <a:path extrusionOk="0" fill="none" h="1" w="1186">
                    <a:moveTo>
                      <a:pt x="0" y="0"/>
                    </a:moveTo>
                    <a:lnTo>
                      <a:pt x="1185" y="0"/>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6581343" y="2565570"/>
                <a:ext cx="176521" cy="176526"/>
              </a:xfrm>
              <a:custGeom>
                <a:rect b="b" l="l" r="r" t="t"/>
                <a:pathLst>
                  <a:path extrusionOk="0" h="1916" w="1916">
                    <a:moveTo>
                      <a:pt x="1" y="0"/>
                    </a:moveTo>
                    <a:lnTo>
                      <a:pt x="1" y="1915"/>
                    </a:lnTo>
                    <a:lnTo>
                      <a:pt x="1916" y="1915"/>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6609351" y="2708373"/>
                <a:ext cx="120506" cy="92"/>
              </a:xfrm>
              <a:custGeom>
                <a:rect b="b" l="l" r="r" t="t"/>
                <a:pathLst>
                  <a:path extrusionOk="0" fill="none" h="1" w="1308">
                    <a:moveTo>
                      <a:pt x="1" y="1"/>
                    </a:moveTo>
                    <a:lnTo>
                      <a:pt x="1308"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5651655" y="2949205"/>
                <a:ext cx="644173" cy="644190"/>
              </a:xfrm>
              <a:custGeom>
                <a:rect b="b" l="l" r="r" t="t"/>
                <a:pathLst>
                  <a:path extrusionOk="0" fill="none" h="6992" w="6992">
                    <a:moveTo>
                      <a:pt x="6991" y="3496"/>
                    </a:moveTo>
                    <a:cubicBezTo>
                      <a:pt x="6991" y="5441"/>
                      <a:pt x="5441" y="6992"/>
                      <a:pt x="3496" y="6992"/>
                    </a:cubicBezTo>
                    <a:cubicBezTo>
                      <a:pt x="1581" y="6992"/>
                      <a:pt x="0" y="5441"/>
                      <a:pt x="0" y="3496"/>
                    </a:cubicBezTo>
                    <a:cubicBezTo>
                      <a:pt x="0" y="1551"/>
                      <a:pt x="1581" y="1"/>
                      <a:pt x="3496" y="1"/>
                    </a:cubicBezTo>
                    <a:cubicBezTo>
                      <a:pt x="544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5772069" y="3338460"/>
                <a:ext cx="406109" cy="145754"/>
              </a:xfrm>
              <a:custGeom>
                <a:rect b="b" l="l" r="r" t="t"/>
                <a:pathLst>
                  <a:path extrusionOk="0" fill="none" h="1582" w="4408">
                    <a:moveTo>
                      <a:pt x="0" y="1"/>
                    </a:moveTo>
                    <a:cubicBezTo>
                      <a:pt x="304" y="913"/>
                      <a:pt x="1186" y="1581"/>
                      <a:pt x="2189" y="1581"/>
                    </a:cubicBezTo>
                    <a:cubicBezTo>
                      <a:pt x="3222" y="1581"/>
                      <a:pt x="4104" y="913"/>
                      <a:pt x="4408" y="1"/>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5805697" y="3142404"/>
                <a:ext cx="70019" cy="103741"/>
              </a:xfrm>
              <a:custGeom>
                <a:rect b="b" l="l" r="r" t="t"/>
                <a:pathLst>
                  <a:path extrusionOk="0" fill="none" h="1126" w="760">
                    <a:moveTo>
                      <a:pt x="760" y="578"/>
                    </a:moveTo>
                    <a:cubicBezTo>
                      <a:pt x="760" y="882"/>
                      <a:pt x="608" y="1126"/>
                      <a:pt x="395" y="1126"/>
                    </a:cubicBezTo>
                    <a:cubicBezTo>
                      <a:pt x="182" y="1126"/>
                      <a:pt x="0" y="882"/>
                      <a:pt x="0" y="578"/>
                    </a:cubicBezTo>
                    <a:cubicBezTo>
                      <a:pt x="0" y="244"/>
                      <a:pt x="182" y="1"/>
                      <a:pt x="395" y="1"/>
                    </a:cubicBezTo>
                    <a:cubicBezTo>
                      <a:pt x="608" y="1"/>
                      <a:pt x="760" y="24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6071678" y="3142404"/>
                <a:ext cx="70111" cy="103741"/>
              </a:xfrm>
              <a:custGeom>
                <a:rect b="b" l="l" r="r" t="t"/>
                <a:pathLst>
                  <a:path extrusionOk="0" fill="none" h="1126" w="761">
                    <a:moveTo>
                      <a:pt x="761" y="578"/>
                    </a:moveTo>
                    <a:cubicBezTo>
                      <a:pt x="761" y="882"/>
                      <a:pt x="609" y="1126"/>
                      <a:pt x="396" y="1126"/>
                    </a:cubicBezTo>
                    <a:cubicBezTo>
                      <a:pt x="183" y="1126"/>
                      <a:pt x="1" y="882"/>
                      <a:pt x="1" y="578"/>
                    </a:cubicBezTo>
                    <a:cubicBezTo>
                      <a:pt x="1" y="244"/>
                      <a:pt x="183" y="1"/>
                      <a:pt x="396" y="1"/>
                    </a:cubicBezTo>
                    <a:cubicBezTo>
                      <a:pt x="609" y="1"/>
                      <a:pt x="761" y="24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6458165" y="2949205"/>
                <a:ext cx="644173" cy="644190"/>
              </a:xfrm>
              <a:custGeom>
                <a:rect b="b" l="l" r="r" t="t"/>
                <a:pathLst>
                  <a:path extrusionOk="0" fill="none" h="6992" w="6992">
                    <a:moveTo>
                      <a:pt x="6991" y="3496"/>
                    </a:moveTo>
                    <a:cubicBezTo>
                      <a:pt x="6991" y="5441"/>
                      <a:pt x="5411" y="6992"/>
                      <a:pt x="3496" y="6992"/>
                    </a:cubicBezTo>
                    <a:cubicBezTo>
                      <a:pt x="1550" y="6992"/>
                      <a:pt x="0" y="5441"/>
                      <a:pt x="0" y="3496"/>
                    </a:cubicBezTo>
                    <a:cubicBezTo>
                      <a:pt x="0" y="1551"/>
                      <a:pt x="1550" y="1"/>
                      <a:pt x="3496" y="1"/>
                    </a:cubicBezTo>
                    <a:cubicBezTo>
                      <a:pt x="541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6575723" y="3338460"/>
                <a:ext cx="406201" cy="145754"/>
              </a:xfrm>
              <a:custGeom>
                <a:rect b="b" l="l" r="r" t="t"/>
                <a:pathLst>
                  <a:path extrusionOk="0" fill="none" h="1582" w="4409">
                    <a:moveTo>
                      <a:pt x="1" y="1"/>
                    </a:moveTo>
                    <a:cubicBezTo>
                      <a:pt x="305" y="913"/>
                      <a:pt x="1186" y="1581"/>
                      <a:pt x="2220" y="1581"/>
                    </a:cubicBezTo>
                    <a:cubicBezTo>
                      <a:pt x="3253" y="1581"/>
                      <a:pt x="4104" y="913"/>
                      <a:pt x="4408" y="1"/>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6614971" y="3142404"/>
                <a:ext cx="70111" cy="103741"/>
              </a:xfrm>
              <a:custGeom>
                <a:rect b="b" l="l" r="r" t="t"/>
                <a:pathLst>
                  <a:path extrusionOk="0" fill="none" h="1126" w="761">
                    <a:moveTo>
                      <a:pt x="760" y="578"/>
                    </a:moveTo>
                    <a:cubicBezTo>
                      <a:pt x="760" y="882"/>
                      <a:pt x="578" y="1126"/>
                      <a:pt x="396" y="1126"/>
                    </a:cubicBezTo>
                    <a:cubicBezTo>
                      <a:pt x="183" y="1126"/>
                      <a:pt x="0" y="882"/>
                      <a:pt x="0" y="578"/>
                    </a:cubicBezTo>
                    <a:cubicBezTo>
                      <a:pt x="0" y="244"/>
                      <a:pt x="183" y="1"/>
                      <a:pt x="396" y="1"/>
                    </a:cubicBezTo>
                    <a:cubicBezTo>
                      <a:pt x="578" y="1"/>
                      <a:pt x="760" y="24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6878188" y="3142404"/>
                <a:ext cx="70111" cy="103741"/>
              </a:xfrm>
              <a:custGeom>
                <a:rect b="b" l="l" r="r" t="t"/>
                <a:pathLst>
                  <a:path extrusionOk="0" fill="none" h="1126" w="761">
                    <a:moveTo>
                      <a:pt x="761" y="578"/>
                    </a:moveTo>
                    <a:cubicBezTo>
                      <a:pt x="761" y="882"/>
                      <a:pt x="578" y="1126"/>
                      <a:pt x="365" y="1126"/>
                    </a:cubicBezTo>
                    <a:cubicBezTo>
                      <a:pt x="153" y="1126"/>
                      <a:pt x="1" y="882"/>
                      <a:pt x="1" y="578"/>
                    </a:cubicBezTo>
                    <a:cubicBezTo>
                      <a:pt x="1" y="244"/>
                      <a:pt x="153" y="1"/>
                      <a:pt x="365" y="1"/>
                    </a:cubicBezTo>
                    <a:cubicBezTo>
                      <a:pt x="578" y="1"/>
                      <a:pt x="761" y="24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5651655" y="3727715"/>
                <a:ext cx="644173" cy="641426"/>
              </a:xfrm>
              <a:custGeom>
                <a:rect b="b" l="l" r="r" t="t"/>
                <a:pathLst>
                  <a:path extrusionOk="0" fill="none" h="6962" w="6992">
                    <a:moveTo>
                      <a:pt x="6991" y="3496"/>
                    </a:moveTo>
                    <a:cubicBezTo>
                      <a:pt x="6991" y="5411"/>
                      <a:pt x="5441" y="6961"/>
                      <a:pt x="3496" y="6961"/>
                    </a:cubicBezTo>
                    <a:cubicBezTo>
                      <a:pt x="1581" y="6961"/>
                      <a:pt x="0" y="5411"/>
                      <a:pt x="0" y="3496"/>
                    </a:cubicBezTo>
                    <a:cubicBezTo>
                      <a:pt x="0" y="1551"/>
                      <a:pt x="1581" y="1"/>
                      <a:pt x="3496" y="1"/>
                    </a:cubicBezTo>
                    <a:cubicBezTo>
                      <a:pt x="544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5772069" y="4114206"/>
                <a:ext cx="406109" cy="148518"/>
              </a:xfrm>
              <a:custGeom>
                <a:rect b="b" l="l" r="r" t="t"/>
                <a:pathLst>
                  <a:path extrusionOk="0" fill="none" h="1612" w="4408">
                    <a:moveTo>
                      <a:pt x="0" y="0"/>
                    </a:moveTo>
                    <a:cubicBezTo>
                      <a:pt x="304" y="912"/>
                      <a:pt x="1186" y="1611"/>
                      <a:pt x="2189" y="1611"/>
                    </a:cubicBezTo>
                    <a:cubicBezTo>
                      <a:pt x="3222" y="1611"/>
                      <a:pt x="4104" y="912"/>
                      <a:pt x="4408" y="0"/>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5805697" y="3918150"/>
                <a:ext cx="70019" cy="106505"/>
              </a:xfrm>
              <a:custGeom>
                <a:rect b="b" l="l" r="r" t="t"/>
                <a:pathLst>
                  <a:path extrusionOk="0" fill="none" h="1156" w="760">
                    <a:moveTo>
                      <a:pt x="760" y="578"/>
                    </a:moveTo>
                    <a:cubicBezTo>
                      <a:pt x="760" y="882"/>
                      <a:pt x="608" y="1156"/>
                      <a:pt x="395" y="1156"/>
                    </a:cubicBezTo>
                    <a:cubicBezTo>
                      <a:pt x="182" y="1156"/>
                      <a:pt x="0" y="882"/>
                      <a:pt x="0" y="578"/>
                    </a:cubicBezTo>
                    <a:cubicBezTo>
                      <a:pt x="0" y="274"/>
                      <a:pt x="182" y="1"/>
                      <a:pt x="395" y="1"/>
                    </a:cubicBezTo>
                    <a:cubicBezTo>
                      <a:pt x="608" y="1"/>
                      <a:pt x="760" y="27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6071678" y="3918150"/>
                <a:ext cx="70111" cy="106505"/>
              </a:xfrm>
              <a:custGeom>
                <a:rect b="b" l="l" r="r" t="t"/>
                <a:pathLst>
                  <a:path extrusionOk="0" fill="none" h="1156" w="761">
                    <a:moveTo>
                      <a:pt x="761" y="578"/>
                    </a:moveTo>
                    <a:cubicBezTo>
                      <a:pt x="761" y="882"/>
                      <a:pt x="609" y="1156"/>
                      <a:pt x="396" y="1156"/>
                    </a:cubicBezTo>
                    <a:cubicBezTo>
                      <a:pt x="183" y="1156"/>
                      <a:pt x="1" y="882"/>
                      <a:pt x="1" y="578"/>
                    </a:cubicBezTo>
                    <a:cubicBezTo>
                      <a:pt x="1" y="274"/>
                      <a:pt x="183" y="1"/>
                      <a:pt x="396" y="1"/>
                    </a:cubicBezTo>
                    <a:cubicBezTo>
                      <a:pt x="609" y="1"/>
                      <a:pt x="761" y="27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6458165" y="3727715"/>
                <a:ext cx="644173" cy="641426"/>
              </a:xfrm>
              <a:custGeom>
                <a:rect b="b" l="l" r="r" t="t"/>
                <a:pathLst>
                  <a:path extrusionOk="0" fill="none" h="6962" w="6992">
                    <a:moveTo>
                      <a:pt x="6991" y="3496"/>
                    </a:moveTo>
                    <a:cubicBezTo>
                      <a:pt x="6991" y="5411"/>
                      <a:pt x="5411" y="6961"/>
                      <a:pt x="3496" y="6961"/>
                    </a:cubicBezTo>
                    <a:cubicBezTo>
                      <a:pt x="1550" y="6961"/>
                      <a:pt x="0" y="5411"/>
                      <a:pt x="0" y="3496"/>
                    </a:cubicBezTo>
                    <a:cubicBezTo>
                      <a:pt x="0" y="1551"/>
                      <a:pt x="1550" y="1"/>
                      <a:pt x="3496" y="1"/>
                    </a:cubicBezTo>
                    <a:cubicBezTo>
                      <a:pt x="5411" y="1"/>
                      <a:pt x="6991" y="1551"/>
                      <a:pt x="6991" y="3496"/>
                    </a:cubicBezTo>
                    <a:close/>
                  </a:path>
                </a:pathLst>
              </a:custGeom>
              <a:noFill/>
              <a:ln cap="rnd" cmpd="sng" w="9875">
                <a:solidFill>
                  <a:srgbClr val="0600F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6575723" y="4114206"/>
                <a:ext cx="406201" cy="148518"/>
              </a:xfrm>
              <a:custGeom>
                <a:rect b="b" l="l" r="r" t="t"/>
                <a:pathLst>
                  <a:path extrusionOk="0" fill="none" h="1612" w="4409">
                    <a:moveTo>
                      <a:pt x="1" y="0"/>
                    </a:moveTo>
                    <a:cubicBezTo>
                      <a:pt x="305" y="912"/>
                      <a:pt x="1186" y="1611"/>
                      <a:pt x="2220" y="1611"/>
                    </a:cubicBezTo>
                    <a:cubicBezTo>
                      <a:pt x="3253" y="1611"/>
                      <a:pt x="4104" y="912"/>
                      <a:pt x="4408" y="0"/>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6614971" y="3918150"/>
                <a:ext cx="70111" cy="106505"/>
              </a:xfrm>
              <a:custGeom>
                <a:rect b="b" l="l" r="r" t="t"/>
                <a:pathLst>
                  <a:path extrusionOk="0" fill="none" h="1156" w="761">
                    <a:moveTo>
                      <a:pt x="760" y="578"/>
                    </a:moveTo>
                    <a:cubicBezTo>
                      <a:pt x="760" y="882"/>
                      <a:pt x="578" y="1156"/>
                      <a:pt x="396" y="1156"/>
                    </a:cubicBezTo>
                    <a:cubicBezTo>
                      <a:pt x="183" y="1156"/>
                      <a:pt x="0" y="882"/>
                      <a:pt x="0" y="578"/>
                    </a:cubicBezTo>
                    <a:cubicBezTo>
                      <a:pt x="0" y="274"/>
                      <a:pt x="183" y="1"/>
                      <a:pt x="396" y="1"/>
                    </a:cubicBezTo>
                    <a:cubicBezTo>
                      <a:pt x="578" y="1"/>
                      <a:pt x="760" y="27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6878188" y="3918150"/>
                <a:ext cx="70111" cy="106505"/>
              </a:xfrm>
              <a:custGeom>
                <a:rect b="b" l="l" r="r" t="t"/>
                <a:pathLst>
                  <a:path extrusionOk="0" fill="none" h="1156" w="761">
                    <a:moveTo>
                      <a:pt x="761" y="578"/>
                    </a:moveTo>
                    <a:cubicBezTo>
                      <a:pt x="761" y="882"/>
                      <a:pt x="578" y="1156"/>
                      <a:pt x="365" y="1156"/>
                    </a:cubicBezTo>
                    <a:cubicBezTo>
                      <a:pt x="153" y="1156"/>
                      <a:pt x="1" y="882"/>
                      <a:pt x="1" y="578"/>
                    </a:cubicBezTo>
                    <a:cubicBezTo>
                      <a:pt x="1" y="274"/>
                      <a:pt x="153" y="1"/>
                      <a:pt x="365" y="1"/>
                    </a:cubicBezTo>
                    <a:cubicBezTo>
                      <a:pt x="578" y="1"/>
                      <a:pt x="761" y="27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1" name="Google Shape;2201;p55"/>
            <p:cNvGrpSpPr/>
            <p:nvPr/>
          </p:nvGrpSpPr>
          <p:grpSpPr>
            <a:xfrm>
              <a:off x="1331952" y="1982121"/>
              <a:ext cx="2132910" cy="2335038"/>
              <a:chOff x="5438834" y="2495550"/>
              <a:chExt cx="1862316" cy="2038800"/>
            </a:xfrm>
          </p:grpSpPr>
          <p:sp>
            <p:nvSpPr>
              <p:cNvPr id="2202" name="Google Shape;2202;p55"/>
              <p:cNvSpPr/>
              <p:nvPr/>
            </p:nvSpPr>
            <p:spPr>
              <a:xfrm>
                <a:off x="5438834" y="2495550"/>
                <a:ext cx="1862316" cy="2038800"/>
              </a:xfrm>
              <a:custGeom>
                <a:rect b="b" l="l" r="r" t="t"/>
                <a:pathLst>
                  <a:path extrusionOk="0" h="22129" w="20214">
                    <a:moveTo>
                      <a:pt x="0" y="1"/>
                    </a:moveTo>
                    <a:lnTo>
                      <a:pt x="0" y="22129"/>
                    </a:lnTo>
                    <a:lnTo>
                      <a:pt x="20213" y="22129"/>
                    </a:lnTo>
                    <a:lnTo>
                      <a:pt x="20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5477989" y="2529178"/>
                <a:ext cx="1786769" cy="1971543"/>
              </a:xfrm>
              <a:custGeom>
                <a:rect b="b" l="l" r="r" t="t"/>
                <a:pathLst>
                  <a:path extrusionOk="0" h="21399" w="19394">
                    <a:moveTo>
                      <a:pt x="1" y="0"/>
                    </a:moveTo>
                    <a:lnTo>
                      <a:pt x="1" y="21399"/>
                    </a:lnTo>
                    <a:lnTo>
                      <a:pt x="19393" y="21399"/>
                    </a:lnTo>
                    <a:lnTo>
                      <a:pt x="193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5477989" y="2529178"/>
                <a:ext cx="1789533" cy="246547"/>
              </a:xfrm>
              <a:custGeom>
                <a:rect b="b" l="l" r="r" t="t"/>
                <a:pathLst>
                  <a:path extrusionOk="0" h="2676" w="19424">
                    <a:moveTo>
                      <a:pt x="1" y="0"/>
                    </a:moveTo>
                    <a:lnTo>
                      <a:pt x="1" y="2675"/>
                    </a:lnTo>
                    <a:lnTo>
                      <a:pt x="19424" y="2675"/>
                    </a:lnTo>
                    <a:lnTo>
                      <a:pt x="194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7054617" y="2565570"/>
                <a:ext cx="179285" cy="176526"/>
              </a:xfrm>
              <a:custGeom>
                <a:rect b="b" l="l" r="r" t="t"/>
                <a:pathLst>
                  <a:path extrusionOk="0" h="1916" w="1946">
                    <a:moveTo>
                      <a:pt x="1" y="0"/>
                    </a:moveTo>
                    <a:lnTo>
                      <a:pt x="1" y="1915"/>
                    </a:lnTo>
                    <a:lnTo>
                      <a:pt x="1946" y="1915"/>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7079861" y="2587958"/>
                <a:ext cx="131654" cy="131749"/>
              </a:xfrm>
              <a:custGeom>
                <a:rect b="b" l="l" r="r" t="t"/>
                <a:pathLst>
                  <a:path extrusionOk="0" fill="none" h="1430" w="1429">
                    <a:moveTo>
                      <a:pt x="0" y="1429"/>
                    </a:moveTo>
                    <a:lnTo>
                      <a:pt x="1429"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7079861" y="2587958"/>
                <a:ext cx="131654" cy="131749"/>
              </a:xfrm>
              <a:custGeom>
                <a:rect b="b" l="l" r="r" t="t"/>
                <a:pathLst>
                  <a:path extrusionOk="0" fill="none" h="1430" w="1429">
                    <a:moveTo>
                      <a:pt x="0" y="1"/>
                    </a:moveTo>
                    <a:lnTo>
                      <a:pt x="1429" y="1429"/>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6819408" y="2565570"/>
                <a:ext cx="176521" cy="176526"/>
              </a:xfrm>
              <a:custGeom>
                <a:rect b="b" l="l" r="r" t="t"/>
                <a:pathLst>
                  <a:path extrusionOk="0" h="1916" w="1916">
                    <a:moveTo>
                      <a:pt x="0" y="0"/>
                    </a:moveTo>
                    <a:lnTo>
                      <a:pt x="0" y="1915"/>
                    </a:lnTo>
                    <a:lnTo>
                      <a:pt x="1915" y="1915"/>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6853036" y="2599198"/>
                <a:ext cx="109266" cy="109269"/>
              </a:xfrm>
              <a:custGeom>
                <a:rect b="b" l="l" r="r" t="t"/>
                <a:pathLst>
                  <a:path extrusionOk="0" fill="none" h="1186" w="1186">
                    <a:moveTo>
                      <a:pt x="0" y="0"/>
                    </a:moveTo>
                    <a:lnTo>
                      <a:pt x="1185" y="0"/>
                    </a:lnTo>
                    <a:lnTo>
                      <a:pt x="1185" y="1186"/>
                    </a:lnTo>
                    <a:lnTo>
                      <a:pt x="0" y="1186"/>
                    </a:lnTo>
                    <a:close/>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6853036" y="2627206"/>
                <a:ext cx="109266" cy="92"/>
              </a:xfrm>
              <a:custGeom>
                <a:rect b="b" l="l" r="r" t="t"/>
                <a:pathLst>
                  <a:path extrusionOk="0" fill="none" h="1" w="1186">
                    <a:moveTo>
                      <a:pt x="0" y="0"/>
                    </a:moveTo>
                    <a:lnTo>
                      <a:pt x="1185" y="0"/>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6581343" y="2565570"/>
                <a:ext cx="176521" cy="176526"/>
              </a:xfrm>
              <a:custGeom>
                <a:rect b="b" l="l" r="r" t="t"/>
                <a:pathLst>
                  <a:path extrusionOk="0" h="1916" w="1916">
                    <a:moveTo>
                      <a:pt x="1" y="0"/>
                    </a:moveTo>
                    <a:lnTo>
                      <a:pt x="1" y="1915"/>
                    </a:lnTo>
                    <a:lnTo>
                      <a:pt x="1916" y="1915"/>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6609351" y="2708373"/>
                <a:ext cx="120506" cy="92"/>
              </a:xfrm>
              <a:custGeom>
                <a:rect b="b" l="l" r="r" t="t"/>
                <a:pathLst>
                  <a:path extrusionOk="0" fill="none" h="1" w="1308">
                    <a:moveTo>
                      <a:pt x="1" y="1"/>
                    </a:moveTo>
                    <a:lnTo>
                      <a:pt x="1308"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5651655" y="2949205"/>
                <a:ext cx="644173" cy="644190"/>
              </a:xfrm>
              <a:custGeom>
                <a:rect b="b" l="l" r="r" t="t"/>
                <a:pathLst>
                  <a:path extrusionOk="0" fill="none" h="6992" w="6992">
                    <a:moveTo>
                      <a:pt x="6991" y="3496"/>
                    </a:moveTo>
                    <a:cubicBezTo>
                      <a:pt x="6991" y="5441"/>
                      <a:pt x="5441" y="6992"/>
                      <a:pt x="3496" y="6992"/>
                    </a:cubicBezTo>
                    <a:cubicBezTo>
                      <a:pt x="1581" y="6992"/>
                      <a:pt x="0" y="5441"/>
                      <a:pt x="0" y="3496"/>
                    </a:cubicBezTo>
                    <a:cubicBezTo>
                      <a:pt x="0" y="1551"/>
                      <a:pt x="1581" y="1"/>
                      <a:pt x="3496" y="1"/>
                    </a:cubicBezTo>
                    <a:cubicBezTo>
                      <a:pt x="544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5772069" y="3338460"/>
                <a:ext cx="406109" cy="145754"/>
              </a:xfrm>
              <a:custGeom>
                <a:rect b="b" l="l" r="r" t="t"/>
                <a:pathLst>
                  <a:path extrusionOk="0" fill="none" h="1582" w="4408">
                    <a:moveTo>
                      <a:pt x="0" y="1"/>
                    </a:moveTo>
                    <a:cubicBezTo>
                      <a:pt x="304" y="913"/>
                      <a:pt x="1186" y="1581"/>
                      <a:pt x="2189" y="1581"/>
                    </a:cubicBezTo>
                    <a:cubicBezTo>
                      <a:pt x="3222" y="1581"/>
                      <a:pt x="4104" y="913"/>
                      <a:pt x="4408" y="1"/>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5805697" y="3142404"/>
                <a:ext cx="70019" cy="103741"/>
              </a:xfrm>
              <a:custGeom>
                <a:rect b="b" l="l" r="r" t="t"/>
                <a:pathLst>
                  <a:path extrusionOk="0" fill="none" h="1126" w="760">
                    <a:moveTo>
                      <a:pt x="760" y="578"/>
                    </a:moveTo>
                    <a:cubicBezTo>
                      <a:pt x="760" y="882"/>
                      <a:pt x="608" y="1126"/>
                      <a:pt x="395" y="1126"/>
                    </a:cubicBezTo>
                    <a:cubicBezTo>
                      <a:pt x="182" y="1126"/>
                      <a:pt x="0" y="882"/>
                      <a:pt x="0" y="578"/>
                    </a:cubicBezTo>
                    <a:cubicBezTo>
                      <a:pt x="0" y="244"/>
                      <a:pt x="182" y="1"/>
                      <a:pt x="395" y="1"/>
                    </a:cubicBezTo>
                    <a:cubicBezTo>
                      <a:pt x="608" y="1"/>
                      <a:pt x="760" y="24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6071678" y="3142404"/>
                <a:ext cx="70111" cy="103741"/>
              </a:xfrm>
              <a:custGeom>
                <a:rect b="b" l="l" r="r" t="t"/>
                <a:pathLst>
                  <a:path extrusionOk="0" fill="none" h="1126" w="761">
                    <a:moveTo>
                      <a:pt x="761" y="578"/>
                    </a:moveTo>
                    <a:cubicBezTo>
                      <a:pt x="761" y="882"/>
                      <a:pt x="609" y="1126"/>
                      <a:pt x="396" y="1126"/>
                    </a:cubicBezTo>
                    <a:cubicBezTo>
                      <a:pt x="183" y="1126"/>
                      <a:pt x="1" y="882"/>
                      <a:pt x="1" y="578"/>
                    </a:cubicBezTo>
                    <a:cubicBezTo>
                      <a:pt x="1" y="244"/>
                      <a:pt x="183" y="1"/>
                      <a:pt x="396" y="1"/>
                    </a:cubicBezTo>
                    <a:cubicBezTo>
                      <a:pt x="609" y="1"/>
                      <a:pt x="761" y="24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6458165" y="2949205"/>
                <a:ext cx="644173" cy="644190"/>
              </a:xfrm>
              <a:custGeom>
                <a:rect b="b" l="l" r="r" t="t"/>
                <a:pathLst>
                  <a:path extrusionOk="0" fill="none" h="6992" w="6992">
                    <a:moveTo>
                      <a:pt x="6991" y="3496"/>
                    </a:moveTo>
                    <a:cubicBezTo>
                      <a:pt x="6991" y="5441"/>
                      <a:pt x="5411" y="6992"/>
                      <a:pt x="3496" y="6992"/>
                    </a:cubicBezTo>
                    <a:cubicBezTo>
                      <a:pt x="1550" y="6992"/>
                      <a:pt x="0" y="5441"/>
                      <a:pt x="0" y="3496"/>
                    </a:cubicBezTo>
                    <a:cubicBezTo>
                      <a:pt x="0" y="1551"/>
                      <a:pt x="1550" y="1"/>
                      <a:pt x="3496" y="1"/>
                    </a:cubicBezTo>
                    <a:cubicBezTo>
                      <a:pt x="541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6575723" y="3338460"/>
                <a:ext cx="406201" cy="145754"/>
              </a:xfrm>
              <a:custGeom>
                <a:rect b="b" l="l" r="r" t="t"/>
                <a:pathLst>
                  <a:path extrusionOk="0" fill="none" h="1582" w="4409">
                    <a:moveTo>
                      <a:pt x="1" y="1"/>
                    </a:moveTo>
                    <a:cubicBezTo>
                      <a:pt x="305" y="913"/>
                      <a:pt x="1186" y="1581"/>
                      <a:pt x="2220" y="1581"/>
                    </a:cubicBezTo>
                    <a:cubicBezTo>
                      <a:pt x="3253" y="1581"/>
                      <a:pt x="4104" y="913"/>
                      <a:pt x="4408" y="1"/>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6614971" y="3142404"/>
                <a:ext cx="70111" cy="103741"/>
              </a:xfrm>
              <a:custGeom>
                <a:rect b="b" l="l" r="r" t="t"/>
                <a:pathLst>
                  <a:path extrusionOk="0" fill="none" h="1126" w="761">
                    <a:moveTo>
                      <a:pt x="760" y="578"/>
                    </a:moveTo>
                    <a:cubicBezTo>
                      <a:pt x="760" y="882"/>
                      <a:pt x="578" y="1126"/>
                      <a:pt x="396" y="1126"/>
                    </a:cubicBezTo>
                    <a:cubicBezTo>
                      <a:pt x="183" y="1126"/>
                      <a:pt x="0" y="882"/>
                      <a:pt x="0" y="578"/>
                    </a:cubicBezTo>
                    <a:cubicBezTo>
                      <a:pt x="0" y="244"/>
                      <a:pt x="183" y="1"/>
                      <a:pt x="396" y="1"/>
                    </a:cubicBezTo>
                    <a:cubicBezTo>
                      <a:pt x="578" y="1"/>
                      <a:pt x="760" y="24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6878188" y="3142404"/>
                <a:ext cx="70111" cy="103741"/>
              </a:xfrm>
              <a:custGeom>
                <a:rect b="b" l="l" r="r" t="t"/>
                <a:pathLst>
                  <a:path extrusionOk="0" fill="none" h="1126" w="761">
                    <a:moveTo>
                      <a:pt x="761" y="578"/>
                    </a:moveTo>
                    <a:cubicBezTo>
                      <a:pt x="761" y="882"/>
                      <a:pt x="578" y="1126"/>
                      <a:pt x="365" y="1126"/>
                    </a:cubicBezTo>
                    <a:cubicBezTo>
                      <a:pt x="153" y="1126"/>
                      <a:pt x="1" y="882"/>
                      <a:pt x="1" y="578"/>
                    </a:cubicBezTo>
                    <a:cubicBezTo>
                      <a:pt x="1" y="244"/>
                      <a:pt x="153" y="1"/>
                      <a:pt x="365" y="1"/>
                    </a:cubicBezTo>
                    <a:cubicBezTo>
                      <a:pt x="578" y="1"/>
                      <a:pt x="761" y="24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5651655" y="3727715"/>
                <a:ext cx="644173" cy="641426"/>
              </a:xfrm>
              <a:custGeom>
                <a:rect b="b" l="l" r="r" t="t"/>
                <a:pathLst>
                  <a:path extrusionOk="0" fill="none" h="6962" w="6992">
                    <a:moveTo>
                      <a:pt x="6991" y="3496"/>
                    </a:moveTo>
                    <a:cubicBezTo>
                      <a:pt x="6991" y="5411"/>
                      <a:pt x="5441" y="6961"/>
                      <a:pt x="3496" y="6961"/>
                    </a:cubicBezTo>
                    <a:cubicBezTo>
                      <a:pt x="1581" y="6961"/>
                      <a:pt x="0" y="5411"/>
                      <a:pt x="0" y="3496"/>
                    </a:cubicBezTo>
                    <a:cubicBezTo>
                      <a:pt x="0" y="1551"/>
                      <a:pt x="1581" y="1"/>
                      <a:pt x="3496" y="1"/>
                    </a:cubicBezTo>
                    <a:cubicBezTo>
                      <a:pt x="544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5772069" y="4114206"/>
                <a:ext cx="406109" cy="148518"/>
              </a:xfrm>
              <a:custGeom>
                <a:rect b="b" l="l" r="r" t="t"/>
                <a:pathLst>
                  <a:path extrusionOk="0" fill="none" h="1612" w="4408">
                    <a:moveTo>
                      <a:pt x="0" y="0"/>
                    </a:moveTo>
                    <a:cubicBezTo>
                      <a:pt x="304" y="912"/>
                      <a:pt x="1186" y="1611"/>
                      <a:pt x="2189" y="1611"/>
                    </a:cubicBezTo>
                    <a:cubicBezTo>
                      <a:pt x="3222" y="1611"/>
                      <a:pt x="4104" y="912"/>
                      <a:pt x="4408" y="0"/>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5805697" y="3918150"/>
                <a:ext cx="70019" cy="106505"/>
              </a:xfrm>
              <a:custGeom>
                <a:rect b="b" l="l" r="r" t="t"/>
                <a:pathLst>
                  <a:path extrusionOk="0" fill="none" h="1156" w="760">
                    <a:moveTo>
                      <a:pt x="760" y="578"/>
                    </a:moveTo>
                    <a:cubicBezTo>
                      <a:pt x="760" y="882"/>
                      <a:pt x="608" y="1156"/>
                      <a:pt x="395" y="1156"/>
                    </a:cubicBezTo>
                    <a:cubicBezTo>
                      <a:pt x="182" y="1156"/>
                      <a:pt x="0" y="882"/>
                      <a:pt x="0" y="578"/>
                    </a:cubicBezTo>
                    <a:cubicBezTo>
                      <a:pt x="0" y="274"/>
                      <a:pt x="182" y="1"/>
                      <a:pt x="395" y="1"/>
                    </a:cubicBezTo>
                    <a:cubicBezTo>
                      <a:pt x="608" y="1"/>
                      <a:pt x="760" y="27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6071678" y="3918150"/>
                <a:ext cx="70111" cy="106505"/>
              </a:xfrm>
              <a:custGeom>
                <a:rect b="b" l="l" r="r" t="t"/>
                <a:pathLst>
                  <a:path extrusionOk="0" fill="none" h="1156" w="761">
                    <a:moveTo>
                      <a:pt x="761" y="578"/>
                    </a:moveTo>
                    <a:cubicBezTo>
                      <a:pt x="761" y="882"/>
                      <a:pt x="609" y="1156"/>
                      <a:pt x="396" y="1156"/>
                    </a:cubicBezTo>
                    <a:cubicBezTo>
                      <a:pt x="183" y="1156"/>
                      <a:pt x="1" y="882"/>
                      <a:pt x="1" y="578"/>
                    </a:cubicBezTo>
                    <a:cubicBezTo>
                      <a:pt x="1" y="274"/>
                      <a:pt x="183" y="1"/>
                      <a:pt x="396" y="1"/>
                    </a:cubicBezTo>
                    <a:cubicBezTo>
                      <a:pt x="609" y="1"/>
                      <a:pt x="761" y="27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6458165" y="3727715"/>
                <a:ext cx="644173" cy="641426"/>
              </a:xfrm>
              <a:custGeom>
                <a:rect b="b" l="l" r="r" t="t"/>
                <a:pathLst>
                  <a:path extrusionOk="0" fill="none" h="6962" w="6992">
                    <a:moveTo>
                      <a:pt x="6991" y="3496"/>
                    </a:moveTo>
                    <a:cubicBezTo>
                      <a:pt x="6991" y="5411"/>
                      <a:pt x="5411" y="6961"/>
                      <a:pt x="3496" y="6961"/>
                    </a:cubicBezTo>
                    <a:cubicBezTo>
                      <a:pt x="1550" y="6961"/>
                      <a:pt x="0" y="5411"/>
                      <a:pt x="0" y="3496"/>
                    </a:cubicBezTo>
                    <a:cubicBezTo>
                      <a:pt x="0" y="1551"/>
                      <a:pt x="1550" y="1"/>
                      <a:pt x="3496" y="1"/>
                    </a:cubicBezTo>
                    <a:cubicBezTo>
                      <a:pt x="5411" y="1"/>
                      <a:pt x="6991" y="1551"/>
                      <a:pt x="6991" y="3496"/>
                    </a:cubicBezTo>
                    <a:close/>
                  </a:path>
                </a:pathLst>
              </a:custGeom>
              <a:noFill/>
              <a:ln cap="rnd" cmpd="sng" w="98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6575723" y="4114206"/>
                <a:ext cx="406201" cy="148518"/>
              </a:xfrm>
              <a:custGeom>
                <a:rect b="b" l="l" r="r" t="t"/>
                <a:pathLst>
                  <a:path extrusionOk="0" fill="none" h="1612" w="4409">
                    <a:moveTo>
                      <a:pt x="1" y="0"/>
                    </a:moveTo>
                    <a:cubicBezTo>
                      <a:pt x="305" y="912"/>
                      <a:pt x="1186" y="1611"/>
                      <a:pt x="2220" y="1611"/>
                    </a:cubicBezTo>
                    <a:cubicBezTo>
                      <a:pt x="3253" y="1611"/>
                      <a:pt x="4104" y="912"/>
                      <a:pt x="4408" y="0"/>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6614971" y="3918150"/>
                <a:ext cx="70111" cy="106505"/>
              </a:xfrm>
              <a:custGeom>
                <a:rect b="b" l="l" r="r" t="t"/>
                <a:pathLst>
                  <a:path extrusionOk="0" fill="none" h="1156" w="761">
                    <a:moveTo>
                      <a:pt x="760" y="578"/>
                    </a:moveTo>
                    <a:cubicBezTo>
                      <a:pt x="760" y="882"/>
                      <a:pt x="578" y="1156"/>
                      <a:pt x="396" y="1156"/>
                    </a:cubicBezTo>
                    <a:cubicBezTo>
                      <a:pt x="183" y="1156"/>
                      <a:pt x="0" y="882"/>
                      <a:pt x="0" y="578"/>
                    </a:cubicBezTo>
                    <a:cubicBezTo>
                      <a:pt x="0" y="274"/>
                      <a:pt x="183" y="1"/>
                      <a:pt x="396" y="1"/>
                    </a:cubicBezTo>
                    <a:cubicBezTo>
                      <a:pt x="578" y="1"/>
                      <a:pt x="760" y="27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6878188" y="3918150"/>
                <a:ext cx="70111" cy="106505"/>
              </a:xfrm>
              <a:custGeom>
                <a:rect b="b" l="l" r="r" t="t"/>
                <a:pathLst>
                  <a:path extrusionOk="0" fill="none" h="1156" w="761">
                    <a:moveTo>
                      <a:pt x="761" y="578"/>
                    </a:moveTo>
                    <a:cubicBezTo>
                      <a:pt x="761" y="882"/>
                      <a:pt x="578" y="1156"/>
                      <a:pt x="365" y="1156"/>
                    </a:cubicBezTo>
                    <a:cubicBezTo>
                      <a:pt x="153" y="1156"/>
                      <a:pt x="1" y="882"/>
                      <a:pt x="1" y="578"/>
                    </a:cubicBezTo>
                    <a:cubicBezTo>
                      <a:pt x="1" y="274"/>
                      <a:pt x="153" y="1"/>
                      <a:pt x="365" y="1"/>
                    </a:cubicBezTo>
                    <a:cubicBezTo>
                      <a:pt x="578" y="1"/>
                      <a:pt x="761" y="27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29" name="Google Shape;2229;p55"/>
          <p:cNvGrpSpPr/>
          <p:nvPr/>
        </p:nvGrpSpPr>
        <p:grpSpPr>
          <a:xfrm rot="-2231804">
            <a:off x="7387502" y="3873385"/>
            <a:ext cx="573910" cy="945572"/>
            <a:chOff x="1279175" y="2762450"/>
            <a:chExt cx="644426" cy="1061755"/>
          </a:xfrm>
        </p:grpSpPr>
        <p:sp>
          <p:nvSpPr>
            <p:cNvPr id="2230" name="Google Shape;2230;p55"/>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35" name="Shape 2235"/>
        <p:cNvGrpSpPr/>
        <p:nvPr/>
      </p:nvGrpSpPr>
      <p:grpSpPr>
        <a:xfrm>
          <a:off x="0" y="0"/>
          <a:ext cx="0" cy="0"/>
          <a:chOff x="0" y="0"/>
          <a:chExt cx="0" cy="0"/>
        </a:xfrm>
      </p:grpSpPr>
      <p:grpSp>
        <p:nvGrpSpPr>
          <p:cNvPr id="2236" name="Google Shape;2236;p56"/>
          <p:cNvGrpSpPr/>
          <p:nvPr/>
        </p:nvGrpSpPr>
        <p:grpSpPr>
          <a:xfrm>
            <a:off x="458425" y="661200"/>
            <a:ext cx="3023875" cy="2634108"/>
            <a:chOff x="637025" y="981375"/>
            <a:chExt cx="3023875" cy="2634108"/>
          </a:xfrm>
        </p:grpSpPr>
        <p:grpSp>
          <p:nvGrpSpPr>
            <p:cNvPr id="2237" name="Google Shape;2237;p56"/>
            <p:cNvGrpSpPr/>
            <p:nvPr/>
          </p:nvGrpSpPr>
          <p:grpSpPr>
            <a:xfrm>
              <a:off x="637025" y="981375"/>
              <a:ext cx="3023875" cy="2634108"/>
              <a:chOff x="842237" y="589536"/>
              <a:chExt cx="2863518" cy="2925812"/>
            </a:xfrm>
          </p:grpSpPr>
          <p:sp>
            <p:nvSpPr>
              <p:cNvPr id="2238" name="Google Shape;2238;p56"/>
              <p:cNvSpPr/>
              <p:nvPr/>
            </p:nvSpPr>
            <p:spPr>
              <a:xfrm>
                <a:off x="842237" y="589536"/>
                <a:ext cx="2863518" cy="2925812"/>
              </a:xfrm>
              <a:custGeom>
                <a:rect b="b" l="l" r="r" t="t"/>
                <a:pathLst>
                  <a:path extrusionOk="0" h="33892" w="43436">
                    <a:moveTo>
                      <a:pt x="0" y="1"/>
                    </a:moveTo>
                    <a:lnTo>
                      <a:pt x="0" y="33892"/>
                    </a:lnTo>
                    <a:lnTo>
                      <a:pt x="43436" y="33892"/>
                    </a:lnTo>
                    <a:lnTo>
                      <a:pt x="434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860120" y="949608"/>
                <a:ext cx="2823592" cy="2542715"/>
              </a:xfrm>
              <a:custGeom>
                <a:rect b="b" l="l" r="r" t="t"/>
                <a:pathLst>
                  <a:path extrusionOk="0" h="33132" w="42646">
                    <a:moveTo>
                      <a:pt x="0" y="0"/>
                    </a:moveTo>
                    <a:lnTo>
                      <a:pt x="0" y="33132"/>
                    </a:lnTo>
                    <a:lnTo>
                      <a:pt x="42645" y="33132"/>
                    </a:lnTo>
                    <a:lnTo>
                      <a:pt x="426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860110" y="618915"/>
                <a:ext cx="2823592" cy="301526"/>
              </a:xfrm>
              <a:custGeom>
                <a:rect b="b" l="l" r="r" t="t"/>
                <a:pathLst>
                  <a:path extrusionOk="0" h="2707" w="42646">
                    <a:moveTo>
                      <a:pt x="0" y="1"/>
                    </a:moveTo>
                    <a:lnTo>
                      <a:pt x="0" y="2706"/>
                    </a:lnTo>
                    <a:lnTo>
                      <a:pt x="42645" y="2706"/>
                    </a:lnTo>
                    <a:lnTo>
                      <a:pt x="42645" y="1"/>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1" name="Google Shape;2241;p56"/>
            <p:cNvGrpSpPr/>
            <p:nvPr/>
          </p:nvGrpSpPr>
          <p:grpSpPr>
            <a:xfrm>
              <a:off x="2832277" y="1048484"/>
              <a:ext cx="744266" cy="193054"/>
              <a:chOff x="1449158" y="703541"/>
              <a:chExt cx="893799" cy="246305"/>
            </a:xfrm>
          </p:grpSpPr>
          <p:sp>
            <p:nvSpPr>
              <p:cNvPr id="2242" name="Google Shape;2242;p56"/>
              <p:cNvSpPr/>
              <p:nvPr/>
            </p:nvSpPr>
            <p:spPr>
              <a:xfrm>
                <a:off x="2096642" y="703541"/>
                <a:ext cx="246314" cy="246305"/>
              </a:xfrm>
              <a:custGeom>
                <a:rect b="b" l="l" r="r" t="t"/>
                <a:pathLst>
                  <a:path extrusionOk="0" fill="none" h="1977" w="1977">
                    <a:moveTo>
                      <a:pt x="1" y="1"/>
                    </a:moveTo>
                    <a:lnTo>
                      <a:pt x="1977" y="1"/>
                    </a:lnTo>
                    <a:lnTo>
                      <a:pt x="1977" y="1976"/>
                    </a:lnTo>
                    <a:lnTo>
                      <a:pt x="1"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2138379" y="737678"/>
                <a:ext cx="174301" cy="174294"/>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2138379" y="737678"/>
                <a:ext cx="174301" cy="174294"/>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1774831" y="703541"/>
                <a:ext cx="246314" cy="246305"/>
              </a:xfrm>
              <a:custGeom>
                <a:rect b="b" l="l" r="r" t="t"/>
                <a:pathLst>
                  <a:path extrusionOk="0" fill="none" h="1977" w="1977">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1824043" y="752753"/>
                <a:ext cx="147764" cy="147882"/>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1824043" y="790627"/>
                <a:ext cx="147764" cy="125"/>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1449158" y="703541"/>
                <a:ext cx="246190" cy="246305"/>
              </a:xfrm>
              <a:custGeom>
                <a:rect b="b" l="l" r="r" t="t"/>
                <a:pathLst>
                  <a:path extrusionOk="0" fill="none" h="1977" w="1976">
                    <a:moveTo>
                      <a:pt x="0" y="1"/>
                    </a:moveTo>
                    <a:lnTo>
                      <a:pt x="1976" y="1"/>
                    </a:lnTo>
                    <a:lnTo>
                      <a:pt x="1976" y="1976"/>
                    </a:lnTo>
                    <a:lnTo>
                      <a:pt x="0" y="197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1490770" y="900513"/>
                <a:ext cx="162964" cy="125"/>
              </a:xfrm>
              <a:custGeom>
                <a:rect b="b" l="l" r="r" t="t"/>
                <a:pathLst>
                  <a:path extrusionOk="0" fill="none" h="1" w="1308">
                    <a:moveTo>
                      <a:pt x="1" y="0"/>
                    </a:moveTo>
                    <a:lnTo>
                      <a:pt x="130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50" name="Google Shape;2250;p56"/>
          <p:cNvSpPr txBox="1"/>
          <p:nvPr>
            <p:ph type="title"/>
          </p:nvPr>
        </p:nvSpPr>
        <p:spPr>
          <a:xfrm>
            <a:off x="741863" y="1021200"/>
            <a:ext cx="2457000" cy="21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2251" name="Google Shape;2251;p56"/>
          <p:cNvGrpSpPr/>
          <p:nvPr/>
        </p:nvGrpSpPr>
        <p:grpSpPr>
          <a:xfrm rot="-2231804">
            <a:off x="3363152" y="1128310"/>
            <a:ext cx="573910" cy="945572"/>
            <a:chOff x="1279175" y="2762450"/>
            <a:chExt cx="644426" cy="1061755"/>
          </a:xfrm>
        </p:grpSpPr>
        <p:sp>
          <p:nvSpPr>
            <p:cNvPr id="2252" name="Google Shape;2252;p56"/>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7" name="Shape 2257"/>
        <p:cNvGrpSpPr/>
        <p:nvPr/>
      </p:nvGrpSpPr>
      <p:grpSpPr>
        <a:xfrm>
          <a:off x="0" y="0"/>
          <a:ext cx="0" cy="0"/>
          <a:chOff x="0" y="0"/>
          <a:chExt cx="0" cy="0"/>
        </a:xfrm>
      </p:grpSpPr>
      <p:sp>
        <p:nvSpPr>
          <p:cNvPr id="2258" name="Google Shape;2258;p57"/>
          <p:cNvSpPr txBox="1"/>
          <p:nvPr>
            <p:ph type="title"/>
          </p:nvPr>
        </p:nvSpPr>
        <p:spPr>
          <a:xfrm flipH="1">
            <a:off x="1757350" y="2472775"/>
            <a:ext cx="64950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GOALS &amp; STRATEGY</a:t>
            </a:r>
            <a:endParaRPr/>
          </a:p>
        </p:txBody>
      </p:sp>
      <p:sp>
        <p:nvSpPr>
          <p:cNvPr id="2259" name="Google Shape;2259;p57"/>
          <p:cNvSpPr txBox="1"/>
          <p:nvPr>
            <p:ph idx="1" type="subTitle"/>
          </p:nvPr>
        </p:nvSpPr>
        <p:spPr>
          <a:xfrm flipH="1">
            <a:off x="5192645" y="3356913"/>
            <a:ext cx="3059700" cy="703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1A1A1A"/>
              </a:buClr>
              <a:buSzPts val="1100"/>
              <a:buFont typeface="Arial"/>
              <a:buNone/>
            </a:pPr>
            <a:r>
              <a:rPr lang="en"/>
              <a:t>You can enter a subtitle here in case you need it</a:t>
            </a:r>
            <a:endParaRPr/>
          </a:p>
        </p:txBody>
      </p:sp>
      <p:sp>
        <p:nvSpPr>
          <p:cNvPr id="2260" name="Google Shape;2260;p57"/>
          <p:cNvSpPr txBox="1"/>
          <p:nvPr>
            <p:ph idx="2" type="title"/>
          </p:nvPr>
        </p:nvSpPr>
        <p:spPr>
          <a:xfrm flipH="1">
            <a:off x="6346750" y="1345573"/>
            <a:ext cx="1905600" cy="1055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grpSp>
        <p:nvGrpSpPr>
          <p:cNvPr id="2261" name="Google Shape;2261;p57"/>
          <p:cNvGrpSpPr/>
          <p:nvPr/>
        </p:nvGrpSpPr>
        <p:grpSpPr>
          <a:xfrm>
            <a:off x="432612" y="397165"/>
            <a:ext cx="2380795" cy="1891148"/>
            <a:chOff x="408350" y="3504911"/>
            <a:chExt cx="1770634" cy="1406476"/>
          </a:xfrm>
        </p:grpSpPr>
        <p:sp>
          <p:nvSpPr>
            <p:cNvPr id="2262" name="Google Shape;2262;p57"/>
            <p:cNvSpPr/>
            <p:nvPr/>
          </p:nvSpPr>
          <p:spPr>
            <a:xfrm>
              <a:off x="1595124" y="3544732"/>
              <a:ext cx="64945" cy="49"/>
            </a:xfrm>
            <a:custGeom>
              <a:rect b="b" l="l" r="r" t="t"/>
              <a:pathLst>
                <a:path extrusionOk="0" fill="none" h="1" w="1339">
                  <a:moveTo>
                    <a:pt x="1" y="0"/>
                  </a:moveTo>
                  <a:lnTo>
                    <a:pt x="1338" y="0"/>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7"/>
            <p:cNvSpPr/>
            <p:nvPr/>
          </p:nvSpPr>
          <p:spPr>
            <a:xfrm>
              <a:off x="719400" y="4293614"/>
              <a:ext cx="855148" cy="241833"/>
            </a:xfrm>
            <a:custGeom>
              <a:rect b="b" l="l" r="r" t="t"/>
              <a:pathLst>
                <a:path extrusionOk="0" fill="none" h="4986" w="17631">
                  <a:moveTo>
                    <a:pt x="1" y="1"/>
                  </a:moveTo>
                  <a:lnTo>
                    <a:pt x="17630" y="1"/>
                  </a:lnTo>
                  <a:lnTo>
                    <a:pt x="17630" y="4986"/>
                  </a:lnTo>
                  <a:lnTo>
                    <a:pt x="1" y="4986"/>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7"/>
            <p:cNvSpPr/>
            <p:nvPr/>
          </p:nvSpPr>
          <p:spPr>
            <a:xfrm>
              <a:off x="738559" y="4311317"/>
              <a:ext cx="819741" cy="207930"/>
            </a:xfrm>
            <a:custGeom>
              <a:rect b="b" l="l" r="r" t="t"/>
              <a:pathLst>
                <a:path extrusionOk="0" fill="none" h="4287" w="16901">
                  <a:moveTo>
                    <a:pt x="16901" y="1"/>
                  </a:moveTo>
                  <a:lnTo>
                    <a:pt x="16901" y="4287"/>
                  </a:lnTo>
                  <a:lnTo>
                    <a:pt x="1" y="4287"/>
                  </a:lnTo>
                  <a:lnTo>
                    <a:pt x="1" y="1"/>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7"/>
            <p:cNvSpPr/>
            <p:nvPr/>
          </p:nvSpPr>
          <p:spPr>
            <a:xfrm>
              <a:off x="630979" y="3709835"/>
              <a:ext cx="168110" cy="185813"/>
            </a:xfrm>
            <a:custGeom>
              <a:rect b="b" l="l" r="r" t="t"/>
              <a:pathLst>
                <a:path extrusionOk="0" h="3831" w="3466">
                  <a:moveTo>
                    <a:pt x="1733" y="517"/>
                  </a:moveTo>
                  <a:lnTo>
                    <a:pt x="2432" y="2432"/>
                  </a:lnTo>
                  <a:lnTo>
                    <a:pt x="1033" y="2432"/>
                  </a:lnTo>
                  <a:lnTo>
                    <a:pt x="1733" y="517"/>
                  </a:lnTo>
                  <a:close/>
                  <a:moveTo>
                    <a:pt x="1429" y="0"/>
                  </a:moveTo>
                  <a:lnTo>
                    <a:pt x="0" y="3830"/>
                  </a:lnTo>
                  <a:lnTo>
                    <a:pt x="517" y="3830"/>
                  </a:lnTo>
                  <a:lnTo>
                    <a:pt x="882" y="2858"/>
                  </a:lnTo>
                  <a:lnTo>
                    <a:pt x="2584" y="2858"/>
                  </a:lnTo>
                  <a:lnTo>
                    <a:pt x="2948" y="3830"/>
                  </a:lnTo>
                  <a:lnTo>
                    <a:pt x="3465" y="383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7"/>
            <p:cNvSpPr/>
            <p:nvPr/>
          </p:nvSpPr>
          <p:spPr>
            <a:xfrm>
              <a:off x="827028" y="3709835"/>
              <a:ext cx="143082" cy="185813"/>
            </a:xfrm>
            <a:custGeom>
              <a:rect b="b" l="l" r="r" t="t"/>
              <a:pathLst>
                <a:path extrusionOk="0" h="3831" w="2950">
                  <a:moveTo>
                    <a:pt x="1156" y="426"/>
                  </a:moveTo>
                  <a:cubicBezTo>
                    <a:pt x="1399" y="426"/>
                    <a:pt x="1581" y="487"/>
                    <a:pt x="1703" y="608"/>
                  </a:cubicBezTo>
                  <a:cubicBezTo>
                    <a:pt x="1855" y="730"/>
                    <a:pt x="1916" y="882"/>
                    <a:pt x="1916" y="1125"/>
                  </a:cubicBezTo>
                  <a:cubicBezTo>
                    <a:pt x="1916" y="1338"/>
                    <a:pt x="1855" y="1490"/>
                    <a:pt x="1703" y="1611"/>
                  </a:cubicBezTo>
                  <a:cubicBezTo>
                    <a:pt x="1581" y="1733"/>
                    <a:pt x="1399" y="1794"/>
                    <a:pt x="1156" y="1794"/>
                  </a:cubicBezTo>
                  <a:lnTo>
                    <a:pt x="517" y="1794"/>
                  </a:lnTo>
                  <a:lnTo>
                    <a:pt x="517" y="426"/>
                  </a:lnTo>
                  <a:close/>
                  <a:moveTo>
                    <a:pt x="1" y="0"/>
                  </a:moveTo>
                  <a:lnTo>
                    <a:pt x="1" y="3830"/>
                  </a:lnTo>
                  <a:lnTo>
                    <a:pt x="517" y="3830"/>
                  </a:lnTo>
                  <a:lnTo>
                    <a:pt x="517" y="2219"/>
                  </a:lnTo>
                  <a:lnTo>
                    <a:pt x="1065" y="2219"/>
                  </a:lnTo>
                  <a:cubicBezTo>
                    <a:pt x="1277" y="2219"/>
                    <a:pt x="1429" y="2250"/>
                    <a:pt x="1551" y="2341"/>
                  </a:cubicBezTo>
                  <a:cubicBezTo>
                    <a:pt x="1672" y="2432"/>
                    <a:pt x="1794" y="2584"/>
                    <a:pt x="1916" y="2858"/>
                  </a:cubicBezTo>
                  <a:lnTo>
                    <a:pt x="2402" y="3830"/>
                  </a:lnTo>
                  <a:lnTo>
                    <a:pt x="2949" y="3830"/>
                  </a:lnTo>
                  <a:lnTo>
                    <a:pt x="2432" y="2797"/>
                  </a:lnTo>
                  <a:cubicBezTo>
                    <a:pt x="2341" y="2584"/>
                    <a:pt x="2220" y="2402"/>
                    <a:pt x="2128" y="2280"/>
                  </a:cubicBezTo>
                  <a:cubicBezTo>
                    <a:pt x="2007" y="2158"/>
                    <a:pt x="1916" y="2067"/>
                    <a:pt x="1794" y="2037"/>
                  </a:cubicBezTo>
                  <a:cubicBezTo>
                    <a:pt x="2007" y="1976"/>
                    <a:pt x="2159" y="1854"/>
                    <a:pt x="2280" y="1702"/>
                  </a:cubicBezTo>
                  <a:cubicBezTo>
                    <a:pt x="2402" y="1551"/>
                    <a:pt x="2463" y="1338"/>
                    <a:pt x="2463" y="1125"/>
                  </a:cubicBezTo>
                  <a:cubicBezTo>
                    <a:pt x="2463" y="730"/>
                    <a:pt x="2341" y="456"/>
                    <a:pt x="2128" y="274"/>
                  </a:cubicBezTo>
                  <a:cubicBezTo>
                    <a:pt x="1916" y="92"/>
                    <a:pt x="1581" y="0"/>
                    <a:pt x="115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7"/>
            <p:cNvSpPr/>
            <p:nvPr/>
          </p:nvSpPr>
          <p:spPr>
            <a:xfrm>
              <a:off x="1002464" y="3709835"/>
              <a:ext cx="119462" cy="185813"/>
            </a:xfrm>
            <a:custGeom>
              <a:rect b="b" l="l" r="r" t="t"/>
              <a:pathLst>
                <a:path extrusionOk="0" h="3831" w="2463">
                  <a:moveTo>
                    <a:pt x="1" y="0"/>
                  </a:moveTo>
                  <a:lnTo>
                    <a:pt x="1" y="3830"/>
                  </a:lnTo>
                  <a:lnTo>
                    <a:pt x="2463" y="3830"/>
                  </a:lnTo>
                  <a:lnTo>
                    <a:pt x="2463" y="3405"/>
                  </a:lnTo>
                  <a:lnTo>
                    <a:pt x="517" y="3405"/>
                  </a:lnTo>
                  <a:lnTo>
                    <a:pt x="517" y="2006"/>
                  </a:lnTo>
                  <a:lnTo>
                    <a:pt x="2341" y="2006"/>
                  </a:lnTo>
                  <a:lnTo>
                    <a:pt x="2341" y="1581"/>
                  </a:lnTo>
                  <a:lnTo>
                    <a:pt x="517" y="1581"/>
                  </a:lnTo>
                  <a:lnTo>
                    <a:pt x="517" y="456"/>
                  </a:lnTo>
                  <a:lnTo>
                    <a:pt x="2402" y="45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7"/>
            <p:cNvSpPr/>
            <p:nvPr/>
          </p:nvSpPr>
          <p:spPr>
            <a:xfrm>
              <a:off x="1217721" y="3709835"/>
              <a:ext cx="156324" cy="185813"/>
            </a:xfrm>
            <a:custGeom>
              <a:rect b="b" l="l" r="r" t="t"/>
              <a:pathLst>
                <a:path extrusionOk="0" h="3831" w="3223">
                  <a:moveTo>
                    <a:pt x="1" y="0"/>
                  </a:moveTo>
                  <a:lnTo>
                    <a:pt x="1368" y="2006"/>
                  </a:lnTo>
                  <a:lnTo>
                    <a:pt x="1368" y="3830"/>
                  </a:lnTo>
                  <a:lnTo>
                    <a:pt x="1885" y="3830"/>
                  </a:lnTo>
                  <a:lnTo>
                    <a:pt x="1885" y="2006"/>
                  </a:lnTo>
                  <a:lnTo>
                    <a:pt x="3222" y="0"/>
                  </a:lnTo>
                  <a:lnTo>
                    <a:pt x="2675" y="0"/>
                  </a:lnTo>
                  <a:lnTo>
                    <a:pt x="1611" y="1581"/>
                  </a:lnTo>
                  <a:lnTo>
                    <a:pt x="578"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7"/>
            <p:cNvSpPr/>
            <p:nvPr/>
          </p:nvSpPr>
          <p:spPr>
            <a:xfrm>
              <a:off x="1373998" y="3706876"/>
              <a:ext cx="171068" cy="191682"/>
            </a:xfrm>
            <a:custGeom>
              <a:rect b="b" l="l" r="r" t="t"/>
              <a:pathLst>
                <a:path extrusionOk="0" h="3952" w="3527">
                  <a:moveTo>
                    <a:pt x="1763" y="426"/>
                  </a:moveTo>
                  <a:cubicBezTo>
                    <a:pt x="2128" y="426"/>
                    <a:pt x="2432" y="578"/>
                    <a:pt x="2645" y="852"/>
                  </a:cubicBezTo>
                  <a:cubicBezTo>
                    <a:pt x="2888" y="1125"/>
                    <a:pt x="2979" y="1490"/>
                    <a:pt x="2979" y="1976"/>
                  </a:cubicBezTo>
                  <a:cubicBezTo>
                    <a:pt x="2979" y="2463"/>
                    <a:pt x="2888" y="2858"/>
                    <a:pt x="2645" y="3131"/>
                  </a:cubicBezTo>
                  <a:cubicBezTo>
                    <a:pt x="2432" y="3405"/>
                    <a:pt x="2128" y="3526"/>
                    <a:pt x="1763" y="3526"/>
                  </a:cubicBezTo>
                  <a:cubicBezTo>
                    <a:pt x="1399" y="3526"/>
                    <a:pt x="1095" y="3405"/>
                    <a:pt x="882" y="3131"/>
                  </a:cubicBezTo>
                  <a:cubicBezTo>
                    <a:pt x="639" y="2858"/>
                    <a:pt x="548" y="2463"/>
                    <a:pt x="548" y="1976"/>
                  </a:cubicBezTo>
                  <a:cubicBezTo>
                    <a:pt x="548" y="1490"/>
                    <a:pt x="639" y="1125"/>
                    <a:pt x="882" y="852"/>
                  </a:cubicBezTo>
                  <a:cubicBezTo>
                    <a:pt x="1095" y="578"/>
                    <a:pt x="1399" y="426"/>
                    <a:pt x="1763" y="426"/>
                  </a:cubicBezTo>
                  <a:close/>
                  <a:moveTo>
                    <a:pt x="1763" y="1"/>
                  </a:moveTo>
                  <a:cubicBezTo>
                    <a:pt x="1216" y="1"/>
                    <a:pt x="791" y="183"/>
                    <a:pt x="487" y="548"/>
                  </a:cubicBezTo>
                  <a:cubicBezTo>
                    <a:pt x="152" y="912"/>
                    <a:pt x="0" y="1368"/>
                    <a:pt x="0" y="1976"/>
                  </a:cubicBezTo>
                  <a:cubicBezTo>
                    <a:pt x="0" y="2584"/>
                    <a:pt x="152" y="3070"/>
                    <a:pt x="487" y="3435"/>
                  </a:cubicBezTo>
                  <a:cubicBezTo>
                    <a:pt x="791" y="3770"/>
                    <a:pt x="1216" y="3952"/>
                    <a:pt x="1763" y="3952"/>
                  </a:cubicBezTo>
                  <a:cubicBezTo>
                    <a:pt x="2311" y="3952"/>
                    <a:pt x="2736" y="3770"/>
                    <a:pt x="3040" y="3435"/>
                  </a:cubicBezTo>
                  <a:cubicBezTo>
                    <a:pt x="3374" y="3070"/>
                    <a:pt x="3526" y="2584"/>
                    <a:pt x="3526" y="1976"/>
                  </a:cubicBezTo>
                  <a:cubicBezTo>
                    <a:pt x="3526" y="1368"/>
                    <a:pt x="3374" y="912"/>
                    <a:pt x="3040" y="548"/>
                  </a:cubicBezTo>
                  <a:cubicBezTo>
                    <a:pt x="2736" y="183"/>
                    <a:pt x="2311" y="1"/>
                    <a:pt x="1763"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7"/>
            <p:cNvSpPr/>
            <p:nvPr/>
          </p:nvSpPr>
          <p:spPr>
            <a:xfrm>
              <a:off x="1581882" y="3709835"/>
              <a:ext cx="141579" cy="188723"/>
            </a:xfrm>
            <a:custGeom>
              <a:rect b="b" l="l" r="r" t="t"/>
              <a:pathLst>
                <a:path extrusionOk="0" h="3891" w="2919">
                  <a:moveTo>
                    <a:pt x="0" y="0"/>
                  </a:moveTo>
                  <a:lnTo>
                    <a:pt x="0" y="2402"/>
                  </a:lnTo>
                  <a:cubicBezTo>
                    <a:pt x="0" y="2888"/>
                    <a:pt x="122" y="3253"/>
                    <a:pt x="365" y="3526"/>
                  </a:cubicBezTo>
                  <a:cubicBezTo>
                    <a:pt x="608" y="3769"/>
                    <a:pt x="973" y="3891"/>
                    <a:pt x="1459" y="3891"/>
                  </a:cubicBezTo>
                  <a:cubicBezTo>
                    <a:pt x="1915" y="3891"/>
                    <a:pt x="2280" y="3769"/>
                    <a:pt x="2523" y="3526"/>
                  </a:cubicBezTo>
                  <a:cubicBezTo>
                    <a:pt x="2797" y="3253"/>
                    <a:pt x="2918" y="2888"/>
                    <a:pt x="2918" y="2402"/>
                  </a:cubicBezTo>
                  <a:lnTo>
                    <a:pt x="2918" y="0"/>
                  </a:lnTo>
                  <a:lnTo>
                    <a:pt x="2402" y="0"/>
                  </a:lnTo>
                  <a:lnTo>
                    <a:pt x="2402" y="2341"/>
                  </a:lnTo>
                  <a:cubicBezTo>
                    <a:pt x="2402" y="2736"/>
                    <a:pt x="2310" y="3040"/>
                    <a:pt x="2158" y="3222"/>
                  </a:cubicBezTo>
                  <a:cubicBezTo>
                    <a:pt x="2006" y="3405"/>
                    <a:pt x="1794" y="3465"/>
                    <a:pt x="1459" y="3465"/>
                  </a:cubicBezTo>
                  <a:cubicBezTo>
                    <a:pt x="1125" y="3465"/>
                    <a:pt x="882" y="3405"/>
                    <a:pt x="730" y="3222"/>
                  </a:cubicBezTo>
                  <a:cubicBezTo>
                    <a:pt x="578" y="3040"/>
                    <a:pt x="517" y="2736"/>
                    <a:pt x="517" y="2341"/>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7"/>
            <p:cNvSpPr/>
            <p:nvPr/>
          </p:nvSpPr>
          <p:spPr>
            <a:xfrm>
              <a:off x="719400" y="3945704"/>
              <a:ext cx="144537" cy="185813"/>
            </a:xfrm>
            <a:custGeom>
              <a:rect b="b" l="l" r="r" t="t"/>
              <a:pathLst>
                <a:path extrusionOk="0" h="3831" w="2980">
                  <a:moveTo>
                    <a:pt x="1156" y="426"/>
                  </a:moveTo>
                  <a:cubicBezTo>
                    <a:pt x="1429" y="426"/>
                    <a:pt x="1612" y="487"/>
                    <a:pt x="1733" y="609"/>
                  </a:cubicBezTo>
                  <a:cubicBezTo>
                    <a:pt x="1855" y="730"/>
                    <a:pt x="1916" y="882"/>
                    <a:pt x="1916" y="1125"/>
                  </a:cubicBezTo>
                  <a:cubicBezTo>
                    <a:pt x="1916" y="1338"/>
                    <a:pt x="1855" y="1490"/>
                    <a:pt x="1733" y="1612"/>
                  </a:cubicBezTo>
                  <a:cubicBezTo>
                    <a:pt x="1612" y="1733"/>
                    <a:pt x="1429" y="1794"/>
                    <a:pt x="1156" y="1794"/>
                  </a:cubicBezTo>
                  <a:lnTo>
                    <a:pt x="518" y="1794"/>
                  </a:lnTo>
                  <a:lnTo>
                    <a:pt x="518" y="426"/>
                  </a:lnTo>
                  <a:close/>
                  <a:moveTo>
                    <a:pt x="1" y="1"/>
                  </a:moveTo>
                  <a:lnTo>
                    <a:pt x="1" y="3830"/>
                  </a:lnTo>
                  <a:lnTo>
                    <a:pt x="518" y="3830"/>
                  </a:lnTo>
                  <a:lnTo>
                    <a:pt x="518" y="2219"/>
                  </a:lnTo>
                  <a:lnTo>
                    <a:pt x="1065" y="2219"/>
                  </a:lnTo>
                  <a:cubicBezTo>
                    <a:pt x="1277" y="2219"/>
                    <a:pt x="1429" y="2250"/>
                    <a:pt x="1551" y="2341"/>
                  </a:cubicBezTo>
                  <a:cubicBezTo>
                    <a:pt x="1673" y="2432"/>
                    <a:pt x="1794" y="2584"/>
                    <a:pt x="1916" y="2858"/>
                  </a:cubicBezTo>
                  <a:lnTo>
                    <a:pt x="2402" y="3830"/>
                  </a:lnTo>
                  <a:lnTo>
                    <a:pt x="2980" y="3830"/>
                  </a:lnTo>
                  <a:lnTo>
                    <a:pt x="2432" y="2797"/>
                  </a:lnTo>
                  <a:cubicBezTo>
                    <a:pt x="2341" y="2584"/>
                    <a:pt x="2250" y="2402"/>
                    <a:pt x="2128" y="2280"/>
                  </a:cubicBezTo>
                  <a:cubicBezTo>
                    <a:pt x="2037" y="2159"/>
                    <a:pt x="1916" y="2068"/>
                    <a:pt x="1825" y="2037"/>
                  </a:cubicBezTo>
                  <a:cubicBezTo>
                    <a:pt x="2037" y="1976"/>
                    <a:pt x="2189" y="1855"/>
                    <a:pt x="2280" y="1703"/>
                  </a:cubicBezTo>
                  <a:cubicBezTo>
                    <a:pt x="2402" y="1551"/>
                    <a:pt x="2463" y="1338"/>
                    <a:pt x="2463" y="1125"/>
                  </a:cubicBezTo>
                  <a:cubicBezTo>
                    <a:pt x="2463" y="730"/>
                    <a:pt x="2341" y="457"/>
                    <a:pt x="2128" y="274"/>
                  </a:cubicBezTo>
                  <a:cubicBezTo>
                    <a:pt x="1916" y="92"/>
                    <a:pt x="1612" y="1"/>
                    <a:pt x="115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7"/>
            <p:cNvSpPr/>
            <p:nvPr/>
          </p:nvSpPr>
          <p:spPr>
            <a:xfrm>
              <a:off x="896339" y="3945704"/>
              <a:ext cx="117958" cy="185813"/>
            </a:xfrm>
            <a:custGeom>
              <a:rect b="b" l="l" r="r" t="t"/>
              <a:pathLst>
                <a:path extrusionOk="0" h="3831" w="2432">
                  <a:moveTo>
                    <a:pt x="0" y="1"/>
                  </a:moveTo>
                  <a:lnTo>
                    <a:pt x="0" y="3830"/>
                  </a:lnTo>
                  <a:lnTo>
                    <a:pt x="2432" y="3830"/>
                  </a:lnTo>
                  <a:lnTo>
                    <a:pt x="2432" y="3405"/>
                  </a:lnTo>
                  <a:lnTo>
                    <a:pt x="517" y="3405"/>
                  </a:lnTo>
                  <a:lnTo>
                    <a:pt x="517" y="2007"/>
                  </a:lnTo>
                  <a:lnTo>
                    <a:pt x="2310" y="2007"/>
                  </a:lnTo>
                  <a:lnTo>
                    <a:pt x="2310" y="1581"/>
                  </a:lnTo>
                  <a:lnTo>
                    <a:pt x="517" y="1581"/>
                  </a:lnTo>
                  <a:lnTo>
                    <a:pt x="517" y="457"/>
                  </a:lnTo>
                  <a:lnTo>
                    <a:pt x="2402" y="457"/>
                  </a:lnTo>
                  <a:lnTo>
                    <a:pt x="2402"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7"/>
            <p:cNvSpPr/>
            <p:nvPr/>
          </p:nvSpPr>
          <p:spPr>
            <a:xfrm>
              <a:off x="1033458" y="3945704"/>
              <a:ext cx="169565" cy="185813"/>
            </a:xfrm>
            <a:custGeom>
              <a:rect b="b" l="l" r="r" t="t"/>
              <a:pathLst>
                <a:path extrusionOk="0" h="3831" w="3496">
                  <a:moveTo>
                    <a:pt x="1733" y="517"/>
                  </a:moveTo>
                  <a:lnTo>
                    <a:pt x="2432" y="2432"/>
                  </a:lnTo>
                  <a:lnTo>
                    <a:pt x="1034" y="2432"/>
                  </a:lnTo>
                  <a:lnTo>
                    <a:pt x="1733" y="517"/>
                  </a:lnTo>
                  <a:close/>
                  <a:moveTo>
                    <a:pt x="1459" y="1"/>
                  </a:moveTo>
                  <a:lnTo>
                    <a:pt x="0" y="3830"/>
                  </a:lnTo>
                  <a:lnTo>
                    <a:pt x="547" y="3830"/>
                  </a:lnTo>
                  <a:lnTo>
                    <a:pt x="882" y="2858"/>
                  </a:lnTo>
                  <a:lnTo>
                    <a:pt x="2614" y="2858"/>
                  </a:lnTo>
                  <a:lnTo>
                    <a:pt x="2948" y="3830"/>
                  </a:lnTo>
                  <a:lnTo>
                    <a:pt x="3496" y="3830"/>
                  </a:lnTo>
                  <a:lnTo>
                    <a:pt x="2037"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7"/>
            <p:cNvSpPr/>
            <p:nvPr/>
          </p:nvSpPr>
          <p:spPr>
            <a:xfrm>
              <a:off x="1229507" y="3945704"/>
              <a:ext cx="154868" cy="185813"/>
            </a:xfrm>
            <a:custGeom>
              <a:rect b="b" l="l" r="r" t="t"/>
              <a:pathLst>
                <a:path extrusionOk="0" h="3831" w="3193">
                  <a:moveTo>
                    <a:pt x="1125" y="426"/>
                  </a:moveTo>
                  <a:cubicBezTo>
                    <a:pt x="1672" y="426"/>
                    <a:pt x="2037" y="548"/>
                    <a:pt x="2280" y="791"/>
                  </a:cubicBezTo>
                  <a:cubicBezTo>
                    <a:pt x="2524" y="1034"/>
                    <a:pt x="2645" y="1399"/>
                    <a:pt x="2645" y="1916"/>
                  </a:cubicBezTo>
                  <a:cubicBezTo>
                    <a:pt x="2645" y="2432"/>
                    <a:pt x="2524" y="2797"/>
                    <a:pt x="2280" y="3040"/>
                  </a:cubicBezTo>
                  <a:cubicBezTo>
                    <a:pt x="2037" y="3283"/>
                    <a:pt x="1672" y="3405"/>
                    <a:pt x="1125" y="3405"/>
                  </a:cubicBezTo>
                  <a:lnTo>
                    <a:pt x="517" y="3405"/>
                  </a:lnTo>
                  <a:lnTo>
                    <a:pt x="517" y="426"/>
                  </a:lnTo>
                  <a:close/>
                  <a:moveTo>
                    <a:pt x="1" y="1"/>
                  </a:moveTo>
                  <a:lnTo>
                    <a:pt x="1" y="3830"/>
                  </a:lnTo>
                  <a:lnTo>
                    <a:pt x="1065" y="3830"/>
                  </a:lnTo>
                  <a:cubicBezTo>
                    <a:pt x="1794" y="3830"/>
                    <a:pt x="2341" y="3678"/>
                    <a:pt x="2676" y="3375"/>
                  </a:cubicBezTo>
                  <a:cubicBezTo>
                    <a:pt x="3040" y="3040"/>
                    <a:pt x="3192" y="2584"/>
                    <a:pt x="3192" y="1916"/>
                  </a:cubicBezTo>
                  <a:cubicBezTo>
                    <a:pt x="3192" y="1277"/>
                    <a:pt x="3040" y="791"/>
                    <a:pt x="2676" y="487"/>
                  </a:cubicBezTo>
                  <a:cubicBezTo>
                    <a:pt x="2341" y="183"/>
                    <a:pt x="1794" y="1"/>
                    <a:pt x="1065"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7"/>
            <p:cNvSpPr/>
            <p:nvPr/>
          </p:nvSpPr>
          <p:spPr>
            <a:xfrm>
              <a:off x="1385784" y="3945704"/>
              <a:ext cx="154868" cy="185813"/>
            </a:xfrm>
            <a:custGeom>
              <a:rect b="b" l="l" r="r" t="t"/>
              <a:pathLst>
                <a:path extrusionOk="0" h="3831" w="3193">
                  <a:moveTo>
                    <a:pt x="1" y="1"/>
                  </a:moveTo>
                  <a:lnTo>
                    <a:pt x="1338" y="2007"/>
                  </a:lnTo>
                  <a:lnTo>
                    <a:pt x="1338" y="3830"/>
                  </a:lnTo>
                  <a:lnTo>
                    <a:pt x="1855" y="3830"/>
                  </a:lnTo>
                  <a:lnTo>
                    <a:pt x="1855" y="2007"/>
                  </a:lnTo>
                  <a:lnTo>
                    <a:pt x="3192" y="1"/>
                  </a:lnTo>
                  <a:lnTo>
                    <a:pt x="2645" y="1"/>
                  </a:lnTo>
                  <a:lnTo>
                    <a:pt x="1612" y="1581"/>
                  </a:lnTo>
                  <a:lnTo>
                    <a:pt x="548"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7"/>
            <p:cNvSpPr/>
            <p:nvPr/>
          </p:nvSpPr>
          <p:spPr>
            <a:xfrm>
              <a:off x="1558261" y="3942745"/>
              <a:ext cx="98848" cy="188772"/>
            </a:xfrm>
            <a:custGeom>
              <a:rect b="b" l="l" r="r" t="t"/>
              <a:pathLst>
                <a:path extrusionOk="0" h="3892" w="2038">
                  <a:moveTo>
                    <a:pt x="1004" y="1"/>
                  </a:moveTo>
                  <a:cubicBezTo>
                    <a:pt x="822" y="1"/>
                    <a:pt x="670" y="31"/>
                    <a:pt x="487" y="92"/>
                  </a:cubicBezTo>
                  <a:cubicBezTo>
                    <a:pt x="335" y="122"/>
                    <a:pt x="183" y="183"/>
                    <a:pt x="1" y="305"/>
                  </a:cubicBezTo>
                  <a:lnTo>
                    <a:pt x="1" y="761"/>
                  </a:lnTo>
                  <a:cubicBezTo>
                    <a:pt x="183" y="670"/>
                    <a:pt x="335" y="578"/>
                    <a:pt x="487" y="518"/>
                  </a:cubicBezTo>
                  <a:cubicBezTo>
                    <a:pt x="639" y="457"/>
                    <a:pt x="791" y="426"/>
                    <a:pt x="913" y="426"/>
                  </a:cubicBezTo>
                  <a:cubicBezTo>
                    <a:pt x="1095" y="426"/>
                    <a:pt x="1247" y="457"/>
                    <a:pt x="1369" y="578"/>
                  </a:cubicBezTo>
                  <a:cubicBezTo>
                    <a:pt x="1460" y="670"/>
                    <a:pt x="1521" y="791"/>
                    <a:pt x="1521" y="943"/>
                  </a:cubicBezTo>
                  <a:cubicBezTo>
                    <a:pt x="1521" y="1004"/>
                    <a:pt x="1521" y="1095"/>
                    <a:pt x="1460" y="1186"/>
                  </a:cubicBezTo>
                  <a:cubicBezTo>
                    <a:pt x="1430" y="1247"/>
                    <a:pt x="1338" y="1338"/>
                    <a:pt x="1247" y="1429"/>
                  </a:cubicBezTo>
                  <a:lnTo>
                    <a:pt x="1034" y="1673"/>
                  </a:lnTo>
                  <a:cubicBezTo>
                    <a:pt x="882" y="1794"/>
                    <a:pt x="761" y="1946"/>
                    <a:pt x="730" y="2037"/>
                  </a:cubicBezTo>
                  <a:cubicBezTo>
                    <a:pt x="670" y="2159"/>
                    <a:pt x="639" y="2311"/>
                    <a:pt x="639" y="2463"/>
                  </a:cubicBezTo>
                  <a:lnTo>
                    <a:pt x="639" y="2858"/>
                  </a:lnTo>
                  <a:lnTo>
                    <a:pt x="1126" y="2858"/>
                  </a:lnTo>
                  <a:lnTo>
                    <a:pt x="1126" y="2554"/>
                  </a:lnTo>
                  <a:cubicBezTo>
                    <a:pt x="1126" y="2463"/>
                    <a:pt x="1156" y="2402"/>
                    <a:pt x="1156" y="2341"/>
                  </a:cubicBezTo>
                  <a:cubicBezTo>
                    <a:pt x="1156" y="2280"/>
                    <a:pt x="1156" y="2250"/>
                    <a:pt x="1156" y="2220"/>
                  </a:cubicBezTo>
                  <a:cubicBezTo>
                    <a:pt x="1186" y="2159"/>
                    <a:pt x="1217" y="2129"/>
                    <a:pt x="1247" y="2068"/>
                  </a:cubicBezTo>
                  <a:cubicBezTo>
                    <a:pt x="1278" y="2037"/>
                    <a:pt x="1338" y="1977"/>
                    <a:pt x="1399" y="1885"/>
                  </a:cubicBezTo>
                  <a:lnTo>
                    <a:pt x="1642" y="1673"/>
                  </a:lnTo>
                  <a:cubicBezTo>
                    <a:pt x="1794" y="1521"/>
                    <a:pt x="1885" y="1399"/>
                    <a:pt x="1946" y="1277"/>
                  </a:cubicBezTo>
                  <a:cubicBezTo>
                    <a:pt x="2007" y="1156"/>
                    <a:pt x="2037" y="1034"/>
                    <a:pt x="2037" y="913"/>
                  </a:cubicBezTo>
                  <a:cubicBezTo>
                    <a:pt x="2037" y="639"/>
                    <a:pt x="1946" y="426"/>
                    <a:pt x="1764" y="244"/>
                  </a:cubicBezTo>
                  <a:cubicBezTo>
                    <a:pt x="1582" y="92"/>
                    <a:pt x="1308" y="1"/>
                    <a:pt x="1004" y="1"/>
                  </a:cubicBezTo>
                  <a:close/>
                  <a:moveTo>
                    <a:pt x="639" y="3223"/>
                  </a:moveTo>
                  <a:lnTo>
                    <a:pt x="639" y="3891"/>
                  </a:lnTo>
                  <a:lnTo>
                    <a:pt x="1156" y="3891"/>
                  </a:lnTo>
                  <a:lnTo>
                    <a:pt x="1156"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7"/>
            <p:cNvSpPr/>
            <p:nvPr/>
          </p:nvSpPr>
          <p:spPr>
            <a:xfrm>
              <a:off x="1054071" y="4329021"/>
              <a:ext cx="119462" cy="132751"/>
            </a:xfrm>
            <a:custGeom>
              <a:rect b="b" l="l" r="r" t="t"/>
              <a:pathLst>
                <a:path extrusionOk="0" h="2737" w="2463">
                  <a:moveTo>
                    <a:pt x="1247" y="274"/>
                  </a:moveTo>
                  <a:cubicBezTo>
                    <a:pt x="1520" y="274"/>
                    <a:pt x="1703" y="365"/>
                    <a:pt x="1855" y="578"/>
                  </a:cubicBezTo>
                  <a:cubicBezTo>
                    <a:pt x="2007" y="760"/>
                    <a:pt x="2098" y="1034"/>
                    <a:pt x="2098" y="1368"/>
                  </a:cubicBezTo>
                  <a:cubicBezTo>
                    <a:pt x="2098" y="1703"/>
                    <a:pt x="2007" y="1976"/>
                    <a:pt x="1855" y="2159"/>
                  </a:cubicBezTo>
                  <a:cubicBezTo>
                    <a:pt x="1703" y="2341"/>
                    <a:pt x="1520" y="2463"/>
                    <a:pt x="1247" y="2463"/>
                  </a:cubicBezTo>
                  <a:cubicBezTo>
                    <a:pt x="973" y="2463"/>
                    <a:pt x="791" y="2341"/>
                    <a:pt x="609" y="2159"/>
                  </a:cubicBezTo>
                  <a:cubicBezTo>
                    <a:pt x="457" y="1976"/>
                    <a:pt x="396" y="1703"/>
                    <a:pt x="396" y="1368"/>
                  </a:cubicBezTo>
                  <a:cubicBezTo>
                    <a:pt x="396" y="1034"/>
                    <a:pt x="457" y="760"/>
                    <a:pt x="609" y="578"/>
                  </a:cubicBezTo>
                  <a:cubicBezTo>
                    <a:pt x="791" y="365"/>
                    <a:pt x="973" y="274"/>
                    <a:pt x="1247" y="274"/>
                  </a:cubicBezTo>
                  <a:close/>
                  <a:moveTo>
                    <a:pt x="1247" y="0"/>
                  </a:moveTo>
                  <a:cubicBezTo>
                    <a:pt x="882" y="0"/>
                    <a:pt x="578" y="122"/>
                    <a:pt x="335" y="365"/>
                  </a:cubicBezTo>
                  <a:cubicBezTo>
                    <a:pt x="122" y="608"/>
                    <a:pt x="1" y="943"/>
                    <a:pt x="1" y="1368"/>
                  </a:cubicBezTo>
                  <a:cubicBezTo>
                    <a:pt x="1" y="1794"/>
                    <a:pt x="122" y="2128"/>
                    <a:pt x="335" y="2371"/>
                  </a:cubicBezTo>
                  <a:cubicBezTo>
                    <a:pt x="578" y="2614"/>
                    <a:pt x="882" y="2736"/>
                    <a:pt x="1247" y="2736"/>
                  </a:cubicBezTo>
                  <a:cubicBezTo>
                    <a:pt x="1612" y="2736"/>
                    <a:pt x="1916" y="2614"/>
                    <a:pt x="2128" y="2371"/>
                  </a:cubicBezTo>
                  <a:cubicBezTo>
                    <a:pt x="2371" y="2128"/>
                    <a:pt x="2463" y="1794"/>
                    <a:pt x="2463" y="1368"/>
                  </a:cubicBezTo>
                  <a:cubicBezTo>
                    <a:pt x="2463" y="943"/>
                    <a:pt x="2371" y="608"/>
                    <a:pt x="2128" y="365"/>
                  </a:cubicBezTo>
                  <a:cubicBezTo>
                    <a:pt x="1916" y="122"/>
                    <a:pt x="1612" y="0"/>
                    <a:pt x="1247"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7"/>
            <p:cNvSpPr/>
            <p:nvPr/>
          </p:nvSpPr>
          <p:spPr>
            <a:xfrm>
              <a:off x="1201521" y="4330476"/>
              <a:ext cx="101758" cy="129793"/>
            </a:xfrm>
            <a:custGeom>
              <a:rect b="b" l="l" r="r" t="t"/>
              <a:pathLst>
                <a:path extrusionOk="0" h="2676" w="2098">
                  <a:moveTo>
                    <a:pt x="0" y="1"/>
                  </a:moveTo>
                  <a:lnTo>
                    <a:pt x="0" y="2676"/>
                  </a:lnTo>
                  <a:lnTo>
                    <a:pt x="365" y="2676"/>
                  </a:lnTo>
                  <a:lnTo>
                    <a:pt x="365" y="1399"/>
                  </a:lnTo>
                  <a:lnTo>
                    <a:pt x="1642" y="2676"/>
                  </a:lnTo>
                  <a:lnTo>
                    <a:pt x="2097" y="2676"/>
                  </a:lnTo>
                  <a:lnTo>
                    <a:pt x="699" y="1247"/>
                  </a:lnTo>
                  <a:lnTo>
                    <a:pt x="2006" y="1"/>
                  </a:lnTo>
                  <a:lnTo>
                    <a:pt x="1550" y="1"/>
                  </a:lnTo>
                  <a:lnTo>
                    <a:pt x="365" y="1126"/>
                  </a:lnTo>
                  <a:lnTo>
                    <a:pt x="365"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7"/>
            <p:cNvSpPr/>
            <p:nvPr/>
          </p:nvSpPr>
          <p:spPr>
            <a:xfrm>
              <a:off x="408350" y="3504911"/>
              <a:ext cx="1624688" cy="1260531"/>
            </a:xfrm>
            <a:custGeom>
              <a:rect b="b" l="l" r="r" t="t"/>
              <a:pathLst>
                <a:path extrusionOk="0" h="25989" w="33497">
                  <a:moveTo>
                    <a:pt x="0" y="0"/>
                  </a:moveTo>
                  <a:lnTo>
                    <a:pt x="0" y="25989"/>
                  </a:lnTo>
                  <a:lnTo>
                    <a:pt x="33496" y="25989"/>
                  </a:lnTo>
                  <a:lnTo>
                    <a:pt x="33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7"/>
            <p:cNvSpPr/>
            <p:nvPr/>
          </p:nvSpPr>
          <p:spPr>
            <a:xfrm>
              <a:off x="424550" y="3524069"/>
              <a:ext cx="1589330" cy="1222214"/>
            </a:xfrm>
            <a:custGeom>
              <a:rect b="b" l="l" r="r" t="t"/>
              <a:pathLst>
                <a:path extrusionOk="0" h="25199" w="32768">
                  <a:moveTo>
                    <a:pt x="1" y="0"/>
                  </a:moveTo>
                  <a:lnTo>
                    <a:pt x="1" y="25198"/>
                  </a:lnTo>
                  <a:lnTo>
                    <a:pt x="32767" y="25198"/>
                  </a:lnTo>
                  <a:lnTo>
                    <a:pt x="327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7"/>
            <p:cNvSpPr/>
            <p:nvPr/>
          </p:nvSpPr>
          <p:spPr>
            <a:xfrm>
              <a:off x="427508" y="3524069"/>
              <a:ext cx="1587826" cy="128289"/>
            </a:xfrm>
            <a:custGeom>
              <a:rect b="b" l="l" r="r" t="t"/>
              <a:pathLst>
                <a:path extrusionOk="0" h="2645" w="32737">
                  <a:moveTo>
                    <a:pt x="0" y="0"/>
                  </a:moveTo>
                  <a:lnTo>
                    <a:pt x="0" y="2645"/>
                  </a:lnTo>
                  <a:lnTo>
                    <a:pt x="32737" y="2645"/>
                  </a:lnTo>
                  <a:lnTo>
                    <a:pt x="327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7"/>
            <p:cNvSpPr/>
            <p:nvPr/>
          </p:nvSpPr>
          <p:spPr>
            <a:xfrm>
              <a:off x="1903264" y="3540269"/>
              <a:ext cx="92931" cy="94434"/>
            </a:xfrm>
            <a:custGeom>
              <a:rect b="b" l="l" r="r" t="t"/>
              <a:pathLst>
                <a:path extrusionOk="0" h="1947" w="1916">
                  <a:moveTo>
                    <a:pt x="1" y="1"/>
                  </a:moveTo>
                  <a:lnTo>
                    <a:pt x="1"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7"/>
            <p:cNvSpPr/>
            <p:nvPr/>
          </p:nvSpPr>
          <p:spPr>
            <a:xfrm>
              <a:off x="1915050" y="3555014"/>
              <a:ext cx="69359" cy="67855"/>
            </a:xfrm>
            <a:custGeom>
              <a:rect b="b" l="l" r="r" t="t"/>
              <a:pathLst>
                <a:path extrusionOk="0" fill="none" h="1399" w="1430">
                  <a:moveTo>
                    <a:pt x="1" y="1399"/>
                  </a:moveTo>
                  <a:lnTo>
                    <a:pt x="1429"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7"/>
            <p:cNvSpPr/>
            <p:nvPr/>
          </p:nvSpPr>
          <p:spPr>
            <a:xfrm>
              <a:off x="1915050" y="3555014"/>
              <a:ext cx="69359" cy="67855"/>
            </a:xfrm>
            <a:custGeom>
              <a:rect b="b" l="l" r="r" t="t"/>
              <a:pathLst>
                <a:path extrusionOk="0" fill="none" h="1399" w="1430">
                  <a:moveTo>
                    <a:pt x="1" y="1"/>
                  </a:moveTo>
                  <a:lnTo>
                    <a:pt x="1429" y="1399"/>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7"/>
            <p:cNvSpPr/>
            <p:nvPr/>
          </p:nvSpPr>
          <p:spPr>
            <a:xfrm>
              <a:off x="1777932" y="3540269"/>
              <a:ext cx="92931" cy="94434"/>
            </a:xfrm>
            <a:custGeom>
              <a:rect b="b" l="l" r="r" t="t"/>
              <a:pathLst>
                <a:path extrusionOk="0" h="1947" w="1916">
                  <a:moveTo>
                    <a:pt x="1" y="1"/>
                  </a:moveTo>
                  <a:lnTo>
                    <a:pt x="1" y="1946"/>
                  </a:lnTo>
                  <a:lnTo>
                    <a:pt x="1916" y="194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7"/>
            <p:cNvSpPr/>
            <p:nvPr/>
          </p:nvSpPr>
          <p:spPr>
            <a:xfrm>
              <a:off x="1795635" y="3560932"/>
              <a:ext cx="57572" cy="56069"/>
            </a:xfrm>
            <a:custGeom>
              <a:rect b="b" l="l" r="r" t="t"/>
              <a:pathLst>
                <a:path extrusionOk="0" fill="none" h="1156" w="1187">
                  <a:moveTo>
                    <a:pt x="1" y="0"/>
                  </a:moveTo>
                  <a:lnTo>
                    <a:pt x="1186" y="0"/>
                  </a:lnTo>
                  <a:lnTo>
                    <a:pt x="1186" y="1155"/>
                  </a:lnTo>
                  <a:lnTo>
                    <a:pt x="1" y="1155"/>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7"/>
            <p:cNvSpPr/>
            <p:nvPr/>
          </p:nvSpPr>
          <p:spPr>
            <a:xfrm>
              <a:off x="1795635" y="3575676"/>
              <a:ext cx="57572" cy="49"/>
            </a:xfrm>
            <a:custGeom>
              <a:rect b="b" l="l" r="r" t="t"/>
              <a:pathLst>
                <a:path extrusionOk="0" fill="none" h="1" w="1187">
                  <a:moveTo>
                    <a:pt x="1" y="0"/>
                  </a:moveTo>
                  <a:lnTo>
                    <a:pt x="1186"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7"/>
            <p:cNvSpPr/>
            <p:nvPr/>
          </p:nvSpPr>
          <p:spPr>
            <a:xfrm>
              <a:off x="1652648" y="3540269"/>
              <a:ext cx="92931" cy="94434"/>
            </a:xfrm>
            <a:custGeom>
              <a:rect b="b" l="l" r="r" t="t"/>
              <a:pathLst>
                <a:path extrusionOk="0" h="1947" w="1916">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7"/>
            <p:cNvSpPr/>
            <p:nvPr/>
          </p:nvSpPr>
          <p:spPr>
            <a:xfrm>
              <a:off x="1668848" y="3618407"/>
              <a:ext cx="61986" cy="49"/>
            </a:xfrm>
            <a:custGeom>
              <a:rect b="b" l="l" r="r" t="t"/>
              <a:pathLst>
                <a:path extrusionOk="0" fill="none" h="1" w="1278">
                  <a:moveTo>
                    <a:pt x="1" y="1"/>
                  </a:moveTo>
                  <a:lnTo>
                    <a:pt x="1277"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7"/>
            <p:cNvSpPr/>
            <p:nvPr/>
          </p:nvSpPr>
          <p:spPr>
            <a:xfrm>
              <a:off x="793125" y="4365883"/>
              <a:ext cx="855148" cy="241833"/>
            </a:xfrm>
            <a:custGeom>
              <a:rect b="b" l="l" r="r" t="t"/>
              <a:pathLst>
                <a:path extrusionOk="0" fill="none" h="4986" w="17631">
                  <a:moveTo>
                    <a:pt x="1" y="0"/>
                  </a:moveTo>
                  <a:lnTo>
                    <a:pt x="17630" y="0"/>
                  </a:lnTo>
                  <a:lnTo>
                    <a:pt x="17630" y="4985"/>
                  </a:lnTo>
                  <a:lnTo>
                    <a:pt x="1" y="4985"/>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7"/>
            <p:cNvSpPr/>
            <p:nvPr/>
          </p:nvSpPr>
          <p:spPr>
            <a:xfrm>
              <a:off x="810828" y="4382083"/>
              <a:ext cx="819741" cy="209385"/>
            </a:xfrm>
            <a:custGeom>
              <a:rect b="b" l="l" r="r" t="t"/>
              <a:pathLst>
                <a:path extrusionOk="0" fill="none" h="4317" w="16901">
                  <a:moveTo>
                    <a:pt x="16900" y="1"/>
                  </a:moveTo>
                  <a:lnTo>
                    <a:pt x="16900" y="4317"/>
                  </a:lnTo>
                  <a:lnTo>
                    <a:pt x="0" y="4317"/>
                  </a:lnTo>
                  <a:lnTo>
                    <a:pt x="0" y="1"/>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7"/>
            <p:cNvSpPr/>
            <p:nvPr/>
          </p:nvSpPr>
          <p:spPr>
            <a:xfrm>
              <a:off x="703200" y="3783559"/>
              <a:ext cx="169565" cy="184310"/>
            </a:xfrm>
            <a:custGeom>
              <a:rect b="b" l="l" r="r" t="t"/>
              <a:pathLst>
                <a:path extrusionOk="0" h="3800" w="3496">
                  <a:moveTo>
                    <a:pt x="1733" y="517"/>
                  </a:moveTo>
                  <a:lnTo>
                    <a:pt x="2432" y="2401"/>
                  </a:lnTo>
                  <a:lnTo>
                    <a:pt x="1034" y="2401"/>
                  </a:lnTo>
                  <a:lnTo>
                    <a:pt x="1733" y="517"/>
                  </a:lnTo>
                  <a:close/>
                  <a:moveTo>
                    <a:pt x="1459" y="0"/>
                  </a:moveTo>
                  <a:lnTo>
                    <a:pt x="0" y="3800"/>
                  </a:lnTo>
                  <a:lnTo>
                    <a:pt x="548" y="3800"/>
                  </a:lnTo>
                  <a:lnTo>
                    <a:pt x="882" y="2827"/>
                  </a:lnTo>
                  <a:lnTo>
                    <a:pt x="2614" y="2827"/>
                  </a:lnTo>
                  <a:lnTo>
                    <a:pt x="2949" y="3800"/>
                  </a:lnTo>
                  <a:lnTo>
                    <a:pt x="3496" y="380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7"/>
            <p:cNvSpPr/>
            <p:nvPr/>
          </p:nvSpPr>
          <p:spPr>
            <a:xfrm>
              <a:off x="899298" y="3783559"/>
              <a:ext cx="144489" cy="184310"/>
            </a:xfrm>
            <a:custGeom>
              <a:rect b="b" l="l" r="r" t="t"/>
              <a:pathLst>
                <a:path extrusionOk="0" h="3800" w="2979">
                  <a:moveTo>
                    <a:pt x="1155" y="426"/>
                  </a:moveTo>
                  <a:cubicBezTo>
                    <a:pt x="1429" y="426"/>
                    <a:pt x="1611" y="486"/>
                    <a:pt x="1733" y="578"/>
                  </a:cubicBezTo>
                  <a:cubicBezTo>
                    <a:pt x="1854" y="699"/>
                    <a:pt x="1915" y="882"/>
                    <a:pt x="1915" y="1094"/>
                  </a:cubicBezTo>
                  <a:cubicBezTo>
                    <a:pt x="1915" y="1307"/>
                    <a:pt x="1854" y="1489"/>
                    <a:pt x="1733" y="1611"/>
                  </a:cubicBezTo>
                  <a:cubicBezTo>
                    <a:pt x="1611" y="1702"/>
                    <a:pt x="1429" y="1763"/>
                    <a:pt x="1155" y="1763"/>
                  </a:cubicBezTo>
                  <a:lnTo>
                    <a:pt x="517" y="1763"/>
                  </a:lnTo>
                  <a:lnTo>
                    <a:pt x="517" y="426"/>
                  </a:lnTo>
                  <a:close/>
                  <a:moveTo>
                    <a:pt x="0" y="0"/>
                  </a:moveTo>
                  <a:lnTo>
                    <a:pt x="0" y="3800"/>
                  </a:lnTo>
                  <a:lnTo>
                    <a:pt x="517" y="3800"/>
                  </a:lnTo>
                  <a:lnTo>
                    <a:pt x="517" y="2189"/>
                  </a:lnTo>
                  <a:lnTo>
                    <a:pt x="1094" y="2189"/>
                  </a:lnTo>
                  <a:cubicBezTo>
                    <a:pt x="1277" y="2189"/>
                    <a:pt x="1459" y="2249"/>
                    <a:pt x="1550" y="2310"/>
                  </a:cubicBezTo>
                  <a:cubicBezTo>
                    <a:pt x="1672" y="2401"/>
                    <a:pt x="1793" y="2584"/>
                    <a:pt x="1945" y="2827"/>
                  </a:cubicBezTo>
                  <a:lnTo>
                    <a:pt x="2432" y="3800"/>
                  </a:lnTo>
                  <a:lnTo>
                    <a:pt x="2979" y="3800"/>
                  </a:lnTo>
                  <a:lnTo>
                    <a:pt x="2462" y="2766"/>
                  </a:lnTo>
                  <a:cubicBezTo>
                    <a:pt x="2341" y="2553"/>
                    <a:pt x="2249" y="2371"/>
                    <a:pt x="2128" y="2249"/>
                  </a:cubicBezTo>
                  <a:cubicBezTo>
                    <a:pt x="2037" y="2128"/>
                    <a:pt x="1915" y="2067"/>
                    <a:pt x="1824" y="2006"/>
                  </a:cubicBezTo>
                  <a:cubicBezTo>
                    <a:pt x="2037" y="1945"/>
                    <a:pt x="2189" y="1854"/>
                    <a:pt x="2310" y="1702"/>
                  </a:cubicBezTo>
                  <a:cubicBezTo>
                    <a:pt x="2401" y="1520"/>
                    <a:pt x="2462" y="1338"/>
                    <a:pt x="2462" y="1094"/>
                  </a:cubicBezTo>
                  <a:cubicBezTo>
                    <a:pt x="2462" y="730"/>
                    <a:pt x="2371" y="456"/>
                    <a:pt x="2158" y="274"/>
                  </a:cubicBezTo>
                  <a:cubicBezTo>
                    <a:pt x="1915" y="91"/>
                    <a:pt x="1611" y="0"/>
                    <a:pt x="1155"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7"/>
            <p:cNvSpPr/>
            <p:nvPr/>
          </p:nvSpPr>
          <p:spPr>
            <a:xfrm>
              <a:off x="1076189" y="3783559"/>
              <a:ext cx="118007" cy="184310"/>
            </a:xfrm>
            <a:custGeom>
              <a:rect b="b" l="l" r="r" t="t"/>
              <a:pathLst>
                <a:path extrusionOk="0" h="3800" w="2433">
                  <a:moveTo>
                    <a:pt x="1" y="0"/>
                  </a:moveTo>
                  <a:lnTo>
                    <a:pt x="1" y="3800"/>
                  </a:lnTo>
                  <a:lnTo>
                    <a:pt x="2432" y="3800"/>
                  </a:lnTo>
                  <a:lnTo>
                    <a:pt x="2432" y="3374"/>
                  </a:lnTo>
                  <a:lnTo>
                    <a:pt x="517" y="3374"/>
                  </a:lnTo>
                  <a:lnTo>
                    <a:pt x="517" y="2006"/>
                  </a:lnTo>
                  <a:lnTo>
                    <a:pt x="2311" y="2006"/>
                  </a:lnTo>
                  <a:lnTo>
                    <a:pt x="2311" y="1550"/>
                  </a:lnTo>
                  <a:lnTo>
                    <a:pt x="517" y="1550"/>
                  </a:lnTo>
                  <a:lnTo>
                    <a:pt x="517" y="426"/>
                  </a:lnTo>
                  <a:lnTo>
                    <a:pt x="2402" y="42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7"/>
            <p:cNvSpPr/>
            <p:nvPr/>
          </p:nvSpPr>
          <p:spPr>
            <a:xfrm>
              <a:off x="1291446" y="3783559"/>
              <a:ext cx="154820" cy="184310"/>
            </a:xfrm>
            <a:custGeom>
              <a:rect b="b" l="l" r="r" t="t"/>
              <a:pathLst>
                <a:path extrusionOk="0" h="3800" w="3192">
                  <a:moveTo>
                    <a:pt x="0" y="0"/>
                  </a:moveTo>
                  <a:lnTo>
                    <a:pt x="1338" y="2006"/>
                  </a:lnTo>
                  <a:lnTo>
                    <a:pt x="1338" y="3800"/>
                  </a:lnTo>
                  <a:lnTo>
                    <a:pt x="1854" y="3800"/>
                  </a:lnTo>
                  <a:lnTo>
                    <a:pt x="1854" y="2006"/>
                  </a:lnTo>
                  <a:lnTo>
                    <a:pt x="3192" y="0"/>
                  </a:lnTo>
                  <a:lnTo>
                    <a:pt x="2645" y="0"/>
                  </a:lnTo>
                  <a:lnTo>
                    <a:pt x="1611" y="1550"/>
                  </a:lnTo>
                  <a:lnTo>
                    <a:pt x="54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7"/>
            <p:cNvSpPr/>
            <p:nvPr/>
          </p:nvSpPr>
          <p:spPr>
            <a:xfrm>
              <a:off x="1446219" y="3780600"/>
              <a:ext cx="171068" cy="191682"/>
            </a:xfrm>
            <a:custGeom>
              <a:rect b="b" l="l" r="r" t="t"/>
              <a:pathLst>
                <a:path extrusionOk="0" h="3952" w="3527">
                  <a:moveTo>
                    <a:pt x="1794" y="395"/>
                  </a:moveTo>
                  <a:cubicBezTo>
                    <a:pt x="2159" y="395"/>
                    <a:pt x="2463" y="547"/>
                    <a:pt x="2676" y="821"/>
                  </a:cubicBezTo>
                  <a:cubicBezTo>
                    <a:pt x="2888" y="1095"/>
                    <a:pt x="3010" y="1490"/>
                    <a:pt x="3010" y="1976"/>
                  </a:cubicBezTo>
                  <a:cubicBezTo>
                    <a:pt x="3010" y="2432"/>
                    <a:pt x="2888" y="2827"/>
                    <a:pt x="2676" y="3101"/>
                  </a:cubicBezTo>
                  <a:cubicBezTo>
                    <a:pt x="2463" y="3374"/>
                    <a:pt x="2159" y="3526"/>
                    <a:pt x="1794" y="3526"/>
                  </a:cubicBezTo>
                  <a:cubicBezTo>
                    <a:pt x="1399" y="3526"/>
                    <a:pt x="1095" y="3374"/>
                    <a:pt x="882" y="3101"/>
                  </a:cubicBezTo>
                  <a:cubicBezTo>
                    <a:pt x="670" y="2827"/>
                    <a:pt x="548" y="2432"/>
                    <a:pt x="548" y="1976"/>
                  </a:cubicBezTo>
                  <a:cubicBezTo>
                    <a:pt x="548" y="1490"/>
                    <a:pt x="670" y="1095"/>
                    <a:pt x="882" y="821"/>
                  </a:cubicBezTo>
                  <a:cubicBezTo>
                    <a:pt x="1095" y="547"/>
                    <a:pt x="1399" y="395"/>
                    <a:pt x="1794" y="395"/>
                  </a:cubicBezTo>
                  <a:close/>
                  <a:moveTo>
                    <a:pt x="1794" y="0"/>
                  </a:moveTo>
                  <a:cubicBezTo>
                    <a:pt x="1247" y="0"/>
                    <a:pt x="822" y="183"/>
                    <a:pt x="487" y="517"/>
                  </a:cubicBezTo>
                  <a:cubicBezTo>
                    <a:pt x="183" y="882"/>
                    <a:pt x="1" y="1368"/>
                    <a:pt x="1" y="1976"/>
                  </a:cubicBezTo>
                  <a:cubicBezTo>
                    <a:pt x="1" y="2584"/>
                    <a:pt x="183" y="3040"/>
                    <a:pt x="487" y="3405"/>
                  </a:cubicBezTo>
                  <a:cubicBezTo>
                    <a:pt x="822" y="3769"/>
                    <a:pt x="1247" y="3952"/>
                    <a:pt x="1794" y="3952"/>
                  </a:cubicBezTo>
                  <a:cubicBezTo>
                    <a:pt x="2311" y="3952"/>
                    <a:pt x="2736" y="3769"/>
                    <a:pt x="3071" y="3405"/>
                  </a:cubicBezTo>
                  <a:cubicBezTo>
                    <a:pt x="3375" y="3040"/>
                    <a:pt x="3527" y="2554"/>
                    <a:pt x="3527" y="1976"/>
                  </a:cubicBezTo>
                  <a:cubicBezTo>
                    <a:pt x="3527" y="1368"/>
                    <a:pt x="3375" y="882"/>
                    <a:pt x="3071" y="517"/>
                  </a:cubicBezTo>
                  <a:cubicBezTo>
                    <a:pt x="2736" y="183"/>
                    <a:pt x="2311" y="0"/>
                    <a:pt x="1794"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7"/>
            <p:cNvSpPr/>
            <p:nvPr/>
          </p:nvSpPr>
          <p:spPr>
            <a:xfrm>
              <a:off x="1654103" y="3783559"/>
              <a:ext cx="141579" cy="188723"/>
            </a:xfrm>
            <a:custGeom>
              <a:rect b="b" l="l" r="r" t="t"/>
              <a:pathLst>
                <a:path extrusionOk="0" h="3891" w="2919">
                  <a:moveTo>
                    <a:pt x="1" y="0"/>
                  </a:moveTo>
                  <a:lnTo>
                    <a:pt x="1" y="2371"/>
                  </a:lnTo>
                  <a:cubicBezTo>
                    <a:pt x="1" y="2888"/>
                    <a:pt x="122" y="3252"/>
                    <a:pt x="365" y="3496"/>
                  </a:cubicBezTo>
                  <a:cubicBezTo>
                    <a:pt x="609" y="3769"/>
                    <a:pt x="973" y="3891"/>
                    <a:pt x="1460" y="3891"/>
                  </a:cubicBezTo>
                  <a:cubicBezTo>
                    <a:pt x="1946" y="3891"/>
                    <a:pt x="2311" y="3769"/>
                    <a:pt x="2554" y="3496"/>
                  </a:cubicBezTo>
                  <a:cubicBezTo>
                    <a:pt x="2797" y="3252"/>
                    <a:pt x="2919" y="2888"/>
                    <a:pt x="2919" y="2371"/>
                  </a:cubicBezTo>
                  <a:lnTo>
                    <a:pt x="2919" y="0"/>
                  </a:lnTo>
                  <a:lnTo>
                    <a:pt x="2402" y="0"/>
                  </a:lnTo>
                  <a:lnTo>
                    <a:pt x="2402" y="2310"/>
                  </a:lnTo>
                  <a:cubicBezTo>
                    <a:pt x="2402" y="2705"/>
                    <a:pt x="2341" y="3009"/>
                    <a:pt x="2189" y="3192"/>
                  </a:cubicBezTo>
                  <a:cubicBezTo>
                    <a:pt x="2037" y="3374"/>
                    <a:pt x="1794" y="3465"/>
                    <a:pt x="1460" y="3465"/>
                  </a:cubicBezTo>
                  <a:cubicBezTo>
                    <a:pt x="1125" y="3465"/>
                    <a:pt x="882" y="3374"/>
                    <a:pt x="730" y="3192"/>
                  </a:cubicBezTo>
                  <a:cubicBezTo>
                    <a:pt x="609" y="3009"/>
                    <a:pt x="517" y="2705"/>
                    <a:pt x="517" y="2310"/>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7"/>
            <p:cNvSpPr/>
            <p:nvPr/>
          </p:nvSpPr>
          <p:spPr>
            <a:xfrm>
              <a:off x="791670" y="4019428"/>
              <a:ext cx="144489" cy="184310"/>
            </a:xfrm>
            <a:custGeom>
              <a:rect b="b" l="l" r="r" t="t"/>
              <a:pathLst>
                <a:path extrusionOk="0" h="3800" w="2979">
                  <a:moveTo>
                    <a:pt x="1186" y="426"/>
                  </a:moveTo>
                  <a:cubicBezTo>
                    <a:pt x="1429" y="426"/>
                    <a:pt x="1611" y="487"/>
                    <a:pt x="1733" y="578"/>
                  </a:cubicBezTo>
                  <a:cubicBezTo>
                    <a:pt x="1854" y="699"/>
                    <a:pt x="1945" y="882"/>
                    <a:pt x="1945" y="1095"/>
                  </a:cubicBezTo>
                  <a:cubicBezTo>
                    <a:pt x="1945" y="1307"/>
                    <a:pt x="1854" y="1490"/>
                    <a:pt x="1733" y="1611"/>
                  </a:cubicBezTo>
                  <a:cubicBezTo>
                    <a:pt x="1611" y="1703"/>
                    <a:pt x="1429" y="1763"/>
                    <a:pt x="1186" y="1763"/>
                  </a:cubicBezTo>
                  <a:lnTo>
                    <a:pt x="517" y="1763"/>
                  </a:lnTo>
                  <a:lnTo>
                    <a:pt x="517" y="426"/>
                  </a:lnTo>
                  <a:close/>
                  <a:moveTo>
                    <a:pt x="0" y="0"/>
                  </a:moveTo>
                  <a:lnTo>
                    <a:pt x="0" y="3800"/>
                  </a:lnTo>
                  <a:lnTo>
                    <a:pt x="517" y="3800"/>
                  </a:lnTo>
                  <a:lnTo>
                    <a:pt x="517" y="2189"/>
                  </a:lnTo>
                  <a:lnTo>
                    <a:pt x="1094" y="2189"/>
                  </a:lnTo>
                  <a:cubicBezTo>
                    <a:pt x="1307" y="2189"/>
                    <a:pt x="1459" y="2250"/>
                    <a:pt x="1581" y="2310"/>
                  </a:cubicBezTo>
                  <a:cubicBezTo>
                    <a:pt x="1702" y="2402"/>
                    <a:pt x="1824" y="2584"/>
                    <a:pt x="1945" y="2827"/>
                  </a:cubicBezTo>
                  <a:lnTo>
                    <a:pt x="2432" y="3800"/>
                  </a:lnTo>
                  <a:lnTo>
                    <a:pt x="2979" y="3800"/>
                  </a:lnTo>
                  <a:lnTo>
                    <a:pt x="2462" y="2766"/>
                  </a:lnTo>
                  <a:cubicBezTo>
                    <a:pt x="2341" y="2554"/>
                    <a:pt x="2249" y="2371"/>
                    <a:pt x="2158" y="2250"/>
                  </a:cubicBezTo>
                  <a:cubicBezTo>
                    <a:pt x="2037" y="2128"/>
                    <a:pt x="1945" y="2067"/>
                    <a:pt x="1824" y="2007"/>
                  </a:cubicBezTo>
                  <a:cubicBezTo>
                    <a:pt x="2037" y="1946"/>
                    <a:pt x="2189" y="1855"/>
                    <a:pt x="2310" y="1703"/>
                  </a:cubicBezTo>
                  <a:cubicBezTo>
                    <a:pt x="2432" y="1520"/>
                    <a:pt x="2462" y="1338"/>
                    <a:pt x="2462" y="1095"/>
                  </a:cubicBezTo>
                  <a:cubicBezTo>
                    <a:pt x="2462" y="730"/>
                    <a:pt x="2371" y="456"/>
                    <a:pt x="2158" y="274"/>
                  </a:cubicBezTo>
                  <a:cubicBezTo>
                    <a:pt x="1945" y="92"/>
                    <a:pt x="1611" y="0"/>
                    <a:pt x="118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7"/>
            <p:cNvSpPr/>
            <p:nvPr/>
          </p:nvSpPr>
          <p:spPr>
            <a:xfrm>
              <a:off x="968561" y="4019428"/>
              <a:ext cx="119462" cy="184310"/>
            </a:xfrm>
            <a:custGeom>
              <a:rect b="b" l="l" r="r" t="t"/>
              <a:pathLst>
                <a:path extrusionOk="0" h="3800" w="2463">
                  <a:moveTo>
                    <a:pt x="1" y="0"/>
                  </a:moveTo>
                  <a:lnTo>
                    <a:pt x="1" y="3800"/>
                  </a:lnTo>
                  <a:lnTo>
                    <a:pt x="2463" y="3800"/>
                  </a:lnTo>
                  <a:lnTo>
                    <a:pt x="2463" y="3374"/>
                  </a:lnTo>
                  <a:lnTo>
                    <a:pt x="517" y="3374"/>
                  </a:lnTo>
                  <a:lnTo>
                    <a:pt x="517" y="2007"/>
                  </a:lnTo>
                  <a:lnTo>
                    <a:pt x="2341" y="2007"/>
                  </a:lnTo>
                  <a:lnTo>
                    <a:pt x="2341" y="1551"/>
                  </a:lnTo>
                  <a:lnTo>
                    <a:pt x="517" y="1551"/>
                  </a:lnTo>
                  <a:lnTo>
                    <a:pt x="517" y="426"/>
                  </a:lnTo>
                  <a:lnTo>
                    <a:pt x="2402" y="42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7"/>
            <p:cNvSpPr/>
            <p:nvPr/>
          </p:nvSpPr>
          <p:spPr>
            <a:xfrm>
              <a:off x="1105679" y="4019428"/>
              <a:ext cx="169565" cy="184310"/>
            </a:xfrm>
            <a:custGeom>
              <a:rect b="b" l="l" r="r" t="t"/>
              <a:pathLst>
                <a:path extrusionOk="0" h="3800" w="3496">
                  <a:moveTo>
                    <a:pt x="1763" y="517"/>
                  </a:moveTo>
                  <a:lnTo>
                    <a:pt x="2463" y="2402"/>
                  </a:lnTo>
                  <a:lnTo>
                    <a:pt x="1064" y="2402"/>
                  </a:lnTo>
                  <a:lnTo>
                    <a:pt x="1763" y="517"/>
                  </a:lnTo>
                  <a:close/>
                  <a:moveTo>
                    <a:pt x="1459" y="0"/>
                  </a:moveTo>
                  <a:lnTo>
                    <a:pt x="0" y="3800"/>
                  </a:lnTo>
                  <a:lnTo>
                    <a:pt x="548" y="3800"/>
                  </a:lnTo>
                  <a:lnTo>
                    <a:pt x="882" y="2827"/>
                  </a:lnTo>
                  <a:lnTo>
                    <a:pt x="2614" y="2827"/>
                  </a:lnTo>
                  <a:lnTo>
                    <a:pt x="2949" y="3800"/>
                  </a:lnTo>
                  <a:lnTo>
                    <a:pt x="3496" y="380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7"/>
            <p:cNvSpPr/>
            <p:nvPr/>
          </p:nvSpPr>
          <p:spPr>
            <a:xfrm>
              <a:off x="1301777" y="4019428"/>
              <a:ext cx="156324" cy="184310"/>
            </a:xfrm>
            <a:custGeom>
              <a:rect b="b" l="l" r="r" t="t"/>
              <a:pathLst>
                <a:path extrusionOk="0" h="3800" w="3223">
                  <a:moveTo>
                    <a:pt x="1155" y="426"/>
                  </a:moveTo>
                  <a:cubicBezTo>
                    <a:pt x="1672" y="426"/>
                    <a:pt x="2067" y="548"/>
                    <a:pt x="2310" y="791"/>
                  </a:cubicBezTo>
                  <a:cubicBezTo>
                    <a:pt x="2553" y="1003"/>
                    <a:pt x="2675" y="1399"/>
                    <a:pt x="2675" y="1885"/>
                  </a:cubicBezTo>
                  <a:cubicBezTo>
                    <a:pt x="2675" y="2402"/>
                    <a:pt x="2553" y="2797"/>
                    <a:pt x="2310" y="3040"/>
                  </a:cubicBezTo>
                  <a:cubicBezTo>
                    <a:pt x="2067" y="3253"/>
                    <a:pt x="1672" y="3374"/>
                    <a:pt x="1155" y="3374"/>
                  </a:cubicBezTo>
                  <a:lnTo>
                    <a:pt x="517" y="3374"/>
                  </a:lnTo>
                  <a:lnTo>
                    <a:pt x="517" y="426"/>
                  </a:lnTo>
                  <a:close/>
                  <a:moveTo>
                    <a:pt x="0" y="0"/>
                  </a:moveTo>
                  <a:lnTo>
                    <a:pt x="0" y="3800"/>
                  </a:lnTo>
                  <a:lnTo>
                    <a:pt x="1064" y="3800"/>
                  </a:lnTo>
                  <a:cubicBezTo>
                    <a:pt x="1793" y="3800"/>
                    <a:pt x="2341" y="3648"/>
                    <a:pt x="2705" y="3344"/>
                  </a:cubicBezTo>
                  <a:cubicBezTo>
                    <a:pt x="3040" y="3040"/>
                    <a:pt x="3222" y="2554"/>
                    <a:pt x="3222" y="1885"/>
                  </a:cubicBezTo>
                  <a:cubicBezTo>
                    <a:pt x="3222" y="1247"/>
                    <a:pt x="3040" y="760"/>
                    <a:pt x="2705" y="456"/>
                  </a:cubicBezTo>
                  <a:cubicBezTo>
                    <a:pt x="2341" y="152"/>
                    <a:pt x="1793" y="0"/>
                    <a:pt x="1064"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7"/>
            <p:cNvSpPr/>
            <p:nvPr/>
          </p:nvSpPr>
          <p:spPr>
            <a:xfrm>
              <a:off x="1458054" y="4019428"/>
              <a:ext cx="156275" cy="184310"/>
            </a:xfrm>
            <a:custGeom>
              <a:rect b="b" l="l" r="r" t="t"/>
              <a:pathLst>
                <a:path extrusionOk="0" h="3800" w="3222">
                  <a:moveTo>
                    <a:pt x="0" y="0"/>
                  </a:moveTo>
                  <a:lnTo>
                    <a:pt x="1337" y="2007"/>
                  </a:lnTo>
                  <a:lnTo>
                    <a:pt x="1337" y="3800"/>
                  </a:lnTo>
                  <a:lnTo>
                    <a:pt x="1885" y="3800"/>
                  </a:lnTo>
                  <a:lnTo>
                    <a:pt x="1885" y="2007"/>
                  </a:lnTo>
                  <a:lnTo>
                    <a:pt x="3222" y="0"/>
                  </a:lnTo>
                  <a:lnTo>
                    <a:pt x="2675" y="0"/>
                  </a:lnTo>
                  <a:lnTo>
                    <a:pt x="1611" y="1551"/>
                  </a:lnTo>
                  <a:lnTo>
                    <a:pt x="54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7"/>
            <p:cNvSpPr/>
            <p:nvPr/>
          </p:nvSpPr>
          <p:spPr>
            <a:xfrm>
              <a:off x="1631986" y="4016469"/>
              <a:ext cx="98848" cy="187268"/>
            </a:xfrm>
            <a:custGeom>
              <a:rect b="b" l="l" r="r" t="t"/>
              <a:pathLst>
                <a:path extrusionOk="0" h="3861" w="2038">
                  <a:moveTo>
                    <a:pt x="1004" y="1"/>
                  </a:moveTo>
                  <a:cubicBezTo>
                    <a:pt x="821" y="1"/>
                    <a:pt x="639" y="1"/>
                    <a:pt x="487" y="61"/>
                  </a:cubicBezTo>
                  <a:cubicBezTo>
                    <a:pt x="305" y="122"/>
                    <a:pt x="153" y="183"/>
                    <a:pt x="1" y="274"/>
                  </a:cubicBezTo>
                  <a:lnTo>
                    <a:pt x="1" y="760"/>
                  </a:lnTo>
                  <a:cubicBezTo>
                    <a:pt x="153" y="639"/>
                    <a:pt x="305" y="548"/>
                    <a:pt x="457" y="487"/>
                  </a:cubicBezTo>
                  <a:cubicBezTo>
                    <a:pt x="639" y="426"/>
                    <a:pt x="761" y="396"/>
                    <a:pt x="913" y="396"/>
                  </a:cubicBezTo>
                  <a:cubicBezTo>
                    <a:pt x="1095" y="396"/>
                    <a:pt x="1247" y="457"/>
                    <a:pt x="1338" y="548"/>
                  </a:cubicBezTo>
                  <a:cubicBezTo>
                    <a:pt x="1460" y="639"/>
                    <a:pt x="1520" y="760"/>
                    <a:pt x="1520" y="912"/>
                  </a:cubicBezTo>
                  <a:cubicBezTo>
                    <a:pt x="1520" y="1004"/>
                    <a:pt x="1490" y="1095"/>
                    <a:pt x="1460" y="1156"/>
                  </a:cubicBezTo>
                  <a:cubicBezTo>
                    <a:pt x="1399" y="1247"/>
                    <a:pt x="1338" y="1338"/>
                    <a:pt x="1247" y="1429"/>
                  </a:cubicBezTo>
                  <a:lnTo>
                    <a:pt x="1004" y="1642"/>
                  </a:lnTo>
                  <a:cubicBezTo>
                    <a:pt x="852" y="1794"/>
                    <a:pt x="761" y="1916"/>
                    <a:pt x="700" y="2037"/>
                  </a:cubicBezTo>
                  <a:cubicBezTo>
                    <a:pt x="669" y="2128"/>
                    <a:pt x="639" y="2280"/>
                    <a:pt x="639" y="2463"/>
                  </a:cubicBezTo>
                  <a:lnTo>
                    <a:pt x="639" y="2858"/>
                  </a:lnTo>
                  <a:lnTo>
                    <a:pt x="1125" y="2858"/>
                  </a:lnTo>
                  <a:lnTo>
                    <a:pt x="1125" y="2523"/>
                  </a:lnTo>
                  <a:cubicBezTo>
                    <a:pt x="1125" y="2432"/>
                    <a:pt x="1125" y="2371"/>
                    <a:pt x="1125" y="2311"/>
                  </a:cubicBezTo>
                  <a:cubicBezTo>
                    <a:pt x="1125" y="2280"/>
                    <a:pt x="1156" y="2219"/>
                    <a:pt x="1156" y="2189"/>
                  </a:cubicBezTo>
                  <a:cubicBezTo>
                    <a:pt x="1156" y="2159"/>
                    <a:pt x="1186" y="2098"/>
                    <a:pt x="1217" y="2068"/>
                  </a:cubicBezTo>
                  <a:cubicBezTo>
                    <a:pt x="1247" y="2007"/>
                    <a:pt x="1308" y="1946"/>
                    <a:pt x="1399" y="1885"/>
                  </a:cubicBezTo>
                  <a:lnTo>
                    <a:pt x="1612" y="1642"/>
                  </a:lnTo>
                  <a:cubicBezTo>
                    <a:pt x="1764" y="1520"/>
                    <a:pt x="1885" y="1368"/>
                    <a:pt x="1946" y="1247"/>
                  </a:cubicBezTo>
                  <a:cubicBezTo>
                    <a:pt x="2007" y="1156"/>
                    <a:pt x="2037" y="1034"/>
                    <a:pt x="2037" y="882"/>
                  </a:cubicBezTo>
                  <a:cubicBezTo>
                    <a:pt x="2037" y="609"/>
                    <a:pt x="1946" y="396"/>
                    <a:pt x="1733" y="244"/>
                  </a:cubicBezTo>
                  <a:cubicBezTo>
                    <a:pt x="1551" y="61"/>
                    <a:pt x="1308" y="1"/>
                    <a:pt x="1004" y="1"/>
                  </a:cubicBezTo>
                  <a:close/>
                  <a:moveTo>
                    <a:pt x="609" y="3223"/>
                  </a:moveTo>
                  <a:lnTo>
                    <a:pt x="609" y="3861"/>
                  </a:lnTo>
                  <a:lnTo>
                    <a:pt x="1125" y="3861"/>
                  </a:lnTo>
                  <a:lnTo>
                    <a:pt x="1125"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7"/>
            <p:cNvSpPr/>
            <p:nvPr/>
          </p:nvSpPr>
          <p:spPr>
            <a:xfrm>
              <a:off x="1127796" y="4401241"/>
              <a:ext cx="119462" cy="134206"/>
            </a:xfrm>
            <a:custGeom>
              <a:rect b="b" l="l" r="r" t="t"/>
              <a:pathLst>
                <a:path extrusionOk="0" h="2767" w="2463">
                  <a:moveTo>
                    <a:pt x="1216" y="305"/>
                  </a:moveTo>
                  <a:cubicBezTo>
                    <a:pt x="1490" y="305"/>
                    <a:pt x="1703" y="396"/>
                    <a:pt x="1855" y="578"/>
                  </a:cubicBezTo>
                  <a:cubicBezTo>
                    <a:pt x="2007" y="791"/>
                    <a:pt x="2067" y="1034"/>
                    <a:pt x="2067" y="1369"/>
                  </a:cubicBezTo>
                  <a:cubicBezTo>
                    <a:pt x="2067" y="1703"/>
                    <a:pt x="2007" y="1977"/>
                    <a:pt x="1855" y="2189"/>
                  </a:cubicBezTo>
                  <a:cubicBezTo>
                    <a:pt x="1703" y="2372"/>
                    <a:pt x="1490" y="2463"/>
                    <a:pt x="1216" y="2463"/>
                  </a:cubicBezTo>
                  <a:cubicBezTo>
                    <a:pt x="973" y="2463"/>
                    <a:pt x="760" y="2372"/>
                    <a:pt x="608" y="2189"/>
                  </a:cubicBezTo>
                  <a:cubicBezTo>
                    <a:pt x="456" y="1977"/>
                    <a:pt x="365" y="1703"/>
                    <a:pt x="365" y="1369"/>
                  </a:cubicBezTo>
                  <a:cubicBezTo>
                    <a:pt x="365" y="1034"/>
                    <a:pt x="456" y="791"/>
                    <a:pt x="608" y="578"/>
                  </a:cubicBezTo>
                  <a:cubicBezTo>
                    <a:pt x="760" y="396"/>
                    <a:pt x="973" y="305"/>
                    <a:pt x="1216" y="305"/>
                  </a:cubicBezTo>
                  <a:close/>
                  <a:moveTo>
                    <a:pt x="1216" y="1"/>
                  </a:moveTo>
                  <a:cubicBezTo>
                    <a:pt x="851" y="1"/>
                    <a:pt x="548" y="122"/>
                    <a:pt x="335" y="366"/>
                  </a:cubicBezTo>
                  <a:cubicBezTo>
                    <a:pt x="122" y="639"/>
                    <a:pt x="0" y="974"/>
                    <a:pt x="0" y="1369"/>
                  </a:cubicBezTo>
                  <a:cubicBezTo>
                    <a:pt x="0" y="1794"/>
                    <a:pt x="122" y="2129"/>
                    <a:pt x="335" y="2372"/>
                  </a:cubicBezTo>
                  <a:cubicBezTo>
                    <a:pt x="548" y="2645"/>
                    <a:pt x="851" y="2767"/>
                    <a:pt x="1216" y="2767"/>
                  </a:cubicBezTo>
                  <a:cubicBezTo>
                    <a:pt x="1611" y="2767"/>
                    <a:pt x="1885" y="2645"/>
                    <a:pt x="2128" y="2372"/>
                  </a:cubicBezTo>
                  <a:cubicBezTo>
                    <a:pt x="2341" y="2129"/>
                    <a:pt x="2462" y="1794"/>
                    <a:pt x="2462" y="1369"/>
                  </a:cubicBezTo>
                  <a:cubicBezTo>
                    <a:pt x="2462" y="974"/>
                    <a:pt x="2341" y="639"/>
                    <a:pt x="2128" y="366"/>
                  </a:cubicBezTo>
                  <a:cubicBezTo>
                    <a:pt x="1885" y="122"/>
                    <a:pt x="1611" y="1"/>
                    <a:pt x="121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7"/>
            <p:cNvSpPr/>
            <p:nvPr/>
          </p:nvSpPr>
          <p:spPr>
            <a:xfrm>
              <a:off x="1273742" y="4404200"/>
              <a:ext cx="103262" cy="128338"/>
            </a:xfrm>
            <a:custGeom>
              <a:rect b="b" l="l" r="r" t="t"/>
              <a:pathLst>
                <a:path extrusionOk="0" h="2646" w="2129">
                  <a:moveTo>
                    <a:pt x="1" y="1"/>
                  </a:moveTo>
                  <a:lnTo>
                    <a:pt x="1" y="2645"/>
                  </a:lnTo>
                  <a:lnTo>
                    <a:pt x="365" y="2645"/>
                  </a:lnTo>
                  <a:lnTo>
                    <a:pt x="365" y="1368"/>
                  </a:lnTo>
                  <a:lnTo>
                    <a:pt x="1642" y="2645"/>
                  </a:lnTo>
                  <a:lnTo>
                    <a:pt x="2128" y="2645"/>
                  </a:lnTo>
                  <a:lnTo>
                    <a:pt x="700" y="1216"/>
                  </a:lnTo>
                  <a:lnTo>
                    <a:pt x="2007" y="1"/>
                  </a:lnTo>
                  <a:lnTo>
                    <a:pt x="1551" y="1"/>
                  </a:lnTo>
                  <a:lnTo>
                    <a:pt x="365" y="1125"/>
                  </a:lnTo>
                  <a:lnTo>
                    <a:pt x="365"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7"/>
            <p:cNvSpPr/>
            <p:nvPr/>
          </p:nvSpPr>
          <p:spPr>
            <a:xfrm>
              <a:off x="480571" y="3577131"/>
              <a:ext cx="1624688" cy="1260531"/>
            </a:xfrm>
            <a:custGeom>
              <a:rect b="b" l="l" r="r" t="t"/>
              <a:pathLst>
                <a:path extrusionOk="0" h="25989" w="33497">
                  <a:moveTo>
                    <a:pt x="1" y="1"/>
                  </a:moveTo>
                  <a:lnTo>
                    <a:pt x="1" y="25989"/>
                  </a:lnTo>
                  <a:lnTo>
                    <a:pt x="33497" y="25989"/>
                  </a:lnTo>
                  <a:lnTo>
                    <a:pt x="3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7"/>
            <p:cNvSpPr/>
            <p:nvPr/>
          </p:nvSpPr>
          <p:spPr>
            <a:xfrm>
              <a:off x="499730" y="3596290"/>
              <a:ext cx="1587826" cy="1220759"/>
            </a:xfrm>
            <a:custGeom>
              <a:rect b="b" l="l" r="r" t="t"/>
              <a:pathLst>
                <a:path extrusionOk="0" h="25169" w="32737">
                  <a:moveTo>
                    <a:pt x="1" y="1"/>
                  </a:moveTo>
                  <a:lnTo>
                    <a:pt x="1" y="25168"/>
                  </a:lnTo>
                  <a:lnTo>
                    <a:pt x="32737" y="25168"/>
                  </a:lnTo>
                  <a:lnTo>
                    <a:pt x="327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7"/>
            <p:cNvSpPr/>
            <p:nvPr/>
          </p:nvSpPr>
          <p:spPr>
            <a:xfrm>
              <a:off x="498274" y="3597794"/>
              <a:ext cx="1589281" cy="128289"/>
            </a:xfrm>
            <a:custGeom>
              <a:rect b="b" l="l" r="r" t="t"/>
              <a:pathLst>
                <a:path extrusionOk="0" h="2645" w="32767">
                  <a:moveTo>
                    <a:pt x="0" y="0"/>
                  </a:moveTo>
                  <a:lnTo>
                    <a:pt x="0" y="2645"/>
                  </a:lnTo>
                  <a:lnTo>
                    <a:pt x="32767" y="2645"/>
                  </a:lnTo>
                  <a:lnTo>
                    <a:pt x="32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7"/>
            <p:cNvSpPr/>
            <p:nvPr/>
          </p:nvSpPr>
          <p:spPr>
            <a:xfrm>
              <a:off x="1976988" y="3613993"/>
              <a:ext cx="92931" cy="94386"/>
            </a:xfrm>
            <a:custGeom>
              <a:rect b="b" l="l" r="r" t="t"/>
              <a:pathLst>
                <a:path extrusionOk="0" h="1946" w="1916">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7"/>
            <p:cNvSpPr/>
            <p:nvPr/>
          </p:nvSpPr>
          <p:spPr>
            <a:xfrm>
              <a:off x="1988775" y="3627283"/>
              <a:ext cx="69359" cy="67855"/>
            </a:xfrm>
            <a:custGeom>
              <a:rect b="b" l="l" r="r" t="t"/>
              <a:pathLst>
                <a:path extrusionOk="0" fill="none" h="1399" w="1430">
                  <a:moveTo>
                    <a:pt x="0" y="1398"/>
                  </a:moveTo>
                  <a:lnTo>
                    <a:pt x="1429"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7"/>
            <p:cNvSpPr/>
            <p:nvPr/>
          </p:nvSpPr>
          <p:spPr>
            <a:xfrm>
              <a:off x="1988775" y="3627283"/>
              <a:ext cx="69359" cy="67855"/>
            </a:xfrm>
            <a:custGeom>
              <a:rect b="b" l="l" r="r" t="t"/>
              <a:pathLst>
                <a:path extrusionOk="0" fill="none" h="1399" w="1430">
                  <a:moveTo>
                    <a:pt x="0" y="0"/>
                  </a:moveTo>
                  <a:lnTo>
                    <a:pt x="1429"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7"/>
            <p:cNvSpPr/>
            <p:nvPr/>
          </p:nvSpPr>
          <p:spPr>
            <a:xfrm>
              <a:off x="1851656" y="3613993"/>
              <a:ext cx="92931" cy="94386"/>
            </a:xfrm>
            <a:custGeom>
              <a:rect b="b" l="l" r="r" t="t"/>
              <a:pathLst>
                <a:path extrusionOk="0" h="1946" w="1916">
                  <a:moveTo>
                    <a:pt x="1" y="1"/>
                  </a:moveTo>
                  <a:lnTo>
                    <a:pt x="1" y="1946"/>
                  </a:lnTo>
                  <a:lnTo>
                    <a:pt x="1916" y="194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7"/>
            <p:cNvSpPr/>
            <p:nvPr/>
          </p:nvSpPr>
          <p:spPr>
            <a:xfrm>
              <a:off x="1869360" y="3633152"/>
              <a:ext cx="57524" cy="56069"/>
            </a:xfrm>
            <a:custGeom>
              <a:rect b="b" l="l" r="r" t="t"/>
              <a:pathLst>
                <a:path extrusionOk="0" fill="none" h="1156" w="1186">
                  <a:moveTo>
                    <a:pt x="0" y="1"/>
                  </a:moveTo>
                  <a:lnTo>
                    <a:pt x="1186" y="1"/>
                  </a:lnTo>
                  <a:lnTo>
                    <a:pt x="1186" y="1156"/>
                  </a:lnTo>
                  <a:lnTo>
                    <a:pt x="0" y="115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7"/>
            <p:cNvSpPr/>
            <p:nvPr/>
          </p:nvSpPr>
          <p:spPr>
            <a:xfrm>
              <a:off x="1869360" y="3646442"/>
              <a:ext cx="57524" cy="49"/>
            </a:xfrm>
            <a:custGeom>
              <a:rect b="b" l="l" r="r" t="t"/>
              <a:pathLst>
                <a:path extrusionOk="0" fill="none" h="1" w="1186">
                  <a:moveTo>
                    <a:pt x="0" y="0"/>
                  </a:moveTo>
                  <a:lnTo>
                    <a:pt x="1186"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7"/>
            <p:cNvSpPr/>
            <p:nvPr/>
          </p:nvSpPr>
          <p:spPr>
            <a:xfrm>
              <a:off x="1726373" y="3613993"/>
              <a:ext cx="92882" cy="94386"/>
            </a:xfrm>
            <a:custGeom>
              <a:rect b="b" l="l" r="r" t="t"/>
              <a:pathLst>
                <a:path extrusionOk="0" h="1946" w="1915">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7"/>
            <p:cNvSpPr/>
            <p:nvPr/>
          </p:nvSpPr>
          <p:spPr>
            <a:xfrm>
              <a:off x="1741069" y="3689173"/>
              <a:ext cx="63441" cy="49"/>
            </a:xfrm>
            <a:custGeom>
              <a:rect b="b" l="l" r="r" t="t"/>
              <a:pathLst>
                <a:path extrusionOk="0" fill="none" h="1" w="1308">
                  <a:moveTo>
                    <a:pt x="1" y="1"/>
                  </a:moveTo>
                  <a:lnTo>
                    <a:pt x="1308"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7"/>
            <p:cNvSpPr/>
            <p:nvPr/>
          </p:nvSpPr>
          <p:spPr>
            <a:xfrm>
              <a:off x="865346" y="4439607"/>
              <a:ext cx="855148" cy="241833"/>
            </a:xfrm>
            <a:custGeom>
              <a:rect b="b" l="l" r="r" t="t"/>
              <a:pathLst>
                <a:path extrusionOk="0" fill="none" h="4986" w="17631">
                  <a:moveTo>
                    <a:pt x="1" y="0"/>
                  </a:moveTo>
                  <a:lnTo>
                    <a:pt x="17630" y="0"/>
                  </a:lnTo>
                  <a:lnTo>
                    <a:pt x="17630" y="4985"/>
                  </a:lnTo>
                  <a:lnTo>
                    <a:pt x="1" y="4985"/>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7"/>
            <p:cNvSpPr/>
            <p:nvPr/>
          </p:nvSpPr>
          <p:spPr>
            <a:xfrm>
              <a:off x="883050" y="4455807"/>
              <a:ext cx="819741" cy="209385"/>
            </a:xfrm>
            <a:custGeom>
              <a:rect b="b" l="l" r="r" t="t"/>
              <a:pathLst>
                <a:path extrusionOk="0" fill="none" h="4317" w="16901">
                  <a:moveTo>
                    <a:pt x="16901" y="0"/>
                  </a:moveTo>
                  <a:lnTo>
                    <a:pt x="16901" y="4317"/>
                  </a:lnTo>
                  <a:lnTo>
                    <a:pt x="1" y="4317"/>
                  </a:lnTo>
                  <a:lnTo>
                    <a:pt x="1" y="0"/>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7"/>
            <p:cNvSpPr/>
            <p:nvPr/>
          </p:nvSpPr>
          <p:spPr>
            <a:xfrm>
              <a:off x="775421" y="3855780"/>
              <a:ext cx="169613" cy="185813"/>
            </a:xfrm>
            <a:custGeom>
              <a:rect b="b" l="l" r="r" t="t"/>
              <a:pathLst>
                <a:path extrusionOk="0" h="3831" w="3497">
                  <a:moveTo>
                    <a:pt x="1764" y="517"/>
                  </a:moveTo>
                  <a:lnTo>
                    <a:pt x="2463" y="2402"/>
                  </a:lnTo>
                  <a:lnTo>
                    <a:pt x="1065" y="2402"/>
                  </a:lnTo>
                  <a:lnTo>
                    <a:pt x="1764" y="517"/>
                  </a:lnTo>
                  <a:close/>
                  <a:moveTo>
                    <a:pt x="1460" y="0"/>
                  </a:moveTo>
                  <a:lnTo>
                    <a:pt x="1" y="3830"/>
                  </a:lnTo>
                  <a:lnTo>
                    <a:pt x="548" y="3830"/>
                  </a:lnTo>
                  <a:lnTo>
                    <a:pt x="913" y="2858"/>
                  </a:lnTo>
                  <a:lnTo>
                    <a:pt x="2615" y="2858"/>
                  </a:lnTo>
                  <a:lnTo>
                    <a:pt x="2980" y="3830"/>
                  </a:lnTo>
                  <a:lnTo>
                    <a:pt x="3496" y="383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7"/>
            <p:cNvSpPr/>
            <p:nvPr/>
          </p:nvSpPr>
          <p:spPr>
            <a:xfrm>
              <a:off x="972974" y="3855780"/>
              <a:ext cx="143082" cy="185813"/>
            </a:xfrm>
            <a:custGeom>
              <a:rect b="b" l="l" r="r" t="t"/>
              <a:pathLst>
                <a:path extrusionOk="0" h="3831" w="2950">
                  <a:moveTo>
                    <a:pt x="1156" y="426"/>
                  </a:moveTo>
                  <a:cubicBezTo>
                    <a:pt x="1399" y="426"/>
                    <a:pt x="1581" y="487"/>
                    <a:pt x="1703" y="608"/>
                  </a:cubicBezTo>
                  <a:cubicBezTo>
                    <a:pt x="1855" y="730"/>
                    <a:pt x="1916" y="882"/>
                    <a:pt x="1916" y="1095"/>
                  </a:cubicBezTo>
                  <a:cubicBezTo>
                    <a:pt x="1916" y="1338"/>
                    <a:pt x="1855" y="1490"/>
                    <a:pt x="1703" y="1611"/>
                  </a:cubicBezTo>
                  <a:cubicBezTo>
                    <a:pt x="1581" y="1733"/>
                    <a:pt x="1399" y="1794"/>
                    <a:pt x="1156" y="1794"/>
                  </a:cubicBezTo>
                  <a:lnTo>
                    <a:pt x="518" y="1794"/>
                  </a:lnTo>
                  <a:lnTo>
                    <a:pt x="518" y="426"/>
                  </a:lnTo>
                  <a:close/>
                  <a:moveTo>
                    <a:pt x="1" y="0"/>
                  </a:moveTo>
                  <a:lnTo>
                    <a:pt x="1" y="3830"/>
                  </a:lnTo>
                  <a:lnTo>
                    <a:pt x="518" y="3830"/>
                  </a:lnTo>
                  <a:lnTo>
                    <a:pt x="518" y="2219"/>
                  </a:lnTo>
                  <a:lnTo>
                    <a:pt x="1065" y="2219"/>
                  </a:lnTo>
                  <a:cubicBezTo>
                    <a:pt x="1277" y="2219"/>
                    <a:pt x="1429" y="2250"/>
                    <a:pt x="1551" y="2341"/>
                  </a:cubicBezTo>
                  <a:cubicBezTo>
                    <a:pt x="1673" y="2432"/>
                    <a:pt x="1794" y="2584"/>
                    <a:pt x="1916" y="2858"/>
                  </a:cubicBezTo>
                  <a:lnTo>
                    <a:pt x="2402" y="3830"/>
                  </a:lnTo>
                  <a:lnTo>
                    <a:pt x="2949" y="3830"/>
                  </a:lnTo>
                  <a:lnTo>
                    <a:pt x="2432" y="2766"/>
                  </a:lnTo>
                  <a:cubicBezTo>
                    <a:pt x="2341" y="2554"/>
                    <a:pt x="2220" y="2402"/>
                    <a:pt x="2129" y="2280"/>
                  </a:cubicBezTo>
                  <a:cubicBezTo>
                    <a:pt x="2007" y="2159"/>
                    <a:pt x="1916" y="2067"/>
                    <a:pt x="1794" y="2037"/>
                  </a:cubicBezTo>
                  <a:cubicBezTo>
                    <a:pt x="2007" y="1976"/>
                    <a:pt x="2159" y="1855"/>
                    <a:pt x="2281" y="1703"/>
                  </a:cubicBezTo>
                  <a:cubicBezTo>
                    <a:pt x="2402" y="1551"/>
                    <a:pt x="2463" y="1338"/>
                    <a:pt x="2463" y="1095"/>
                  </a:cubicBezTo>
                  <a:cubicBezTo>
                    <a:pt x="2463" y="730"/>
                    <a:pt x="2341" y="456"/>
                    <a:pt x="2129" y="274"/>
                  </a:cubicBezTo>
                  <a:cubicBezTo>
                    <a:pt x="1916" y="92"/>
                    <a:pt x="1581" y="0"/>
                    <a:pt x="115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7"/>
            <p:cNvSpPr/>
            <p:nvPr/>
          </p:nvSpPr>
          <p:spPr>
            <a:xfrm>
              <a:off x="1148410" y="3855780"/>
              <a:ext cx="119462" cy="185813"/>
            </a:xfrm>
            <a:custGeom>
              <a:rect b="b" l="l" r="r" t="t"/>
              <a:pathLst>
                <a:path extrusionOk="0" h="3831" w="2463">
                  <a:moveTo>
                    <a:pt x="1" y="0"/>
                  </a:moveTo>
                  <a:lnTo>
                    <a:pt x="1" y="3830"/>
                  </a:lnTo>
                  <a:lnTo>
                    <a:pt x="2463" y="3830"/>
                  </a:lnTo>
                  <a:lnTo>
                    <a:pt x="2463" y="3374"/>
                  </a:lnTo>
                  <a:lnTo>
                    <a:pt x="518" y="3374"/>
                  </a:lnTo>
                  <a:lnTo>
                    <a:pt x="518" y="2007"/>
                  </a:lnTo>
                  <a:lnTo>
                    <a:pt x="2341" y="2007"/>
                  </a:lnTo>
                  <a:lnTo>
                    <a:pt x="2341" y="1581"/>
                  </a:lnTo>
                  <a:lnTo>
                    <a:pt x="518" y="1581"/>
                  </a:lnTo>
                  <a:lnTo>
                    <a:pt x="518" y="456"/>
                  </a:lnTo>
                  <a:lnTo>
                    <a:pt x="2402" y="45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7"/>
            <p:cNvSpPr/>
            <p:nvPr/>
          </p:nvSpPr>
          <p:spPr>
            <a:xfrm>
              <a:off x="1363667" y="3855780"/>
              <a:ext cx="156324" cy="185813"/>
            </a:xfrm>
            <a:custGeom>
              <a:rect b="b" l="l" r="r" t="t"/>
              <a:pathLst>
                <a:path extrusionOk="0" h="3831" w="3223">
                  <a:moveTo>
                    <a:pt x="1" y="0"/>
                  </a:moveTo>
                  <a:lnTo>
                    <a:pt x="1369" y="2007"/>
                  </a:lnTo>
                  <a:lnTo>
                    <a:pt x="1369" y="3830"/>
                  </a:lnTo>
                  <a:lnTo>
                    <a:pt x="1885" y="3830"/>
                  </a:lnTo>
                  <a:lnTo>
                    <a:pt x="1885" y="2007"/>
                  </a:lnTo>
                  <a:lnTo>
                    <a:pt x="3223" y="0"/>
                  </a:lnTo>
                  <a:lnTo>
                    <a:pt x="2676" y="0"/>
                  </a:lnTo>
                  <a:lnTo>
                    <a:pt x="1612" y="1581"/>
                  </a:lnTo>
                  <a:lnTo>
                    <a:pt x="548"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7"/>
            <p:cNvSpPr/>
            <p:nvPr/>
          </p:nvSpPr>
          <p:spPr>
            <a:xfrm>
              <a:off x="1519944" y="3852821"/>
              <a:ext cx="171068" cy="191730"/>
            </a:xfrm>
            <a:custGeom>
              <a:rect b="b" l="l" r="r" t="t"/>
              <a:pathLst>
                <a:path extrusionOk="0" h="3953" w="3527">
                  <a:moveTo>
                    <a:pt x="1764" y="426"/>
                  </a:moveTo>
                  <a:cubicBezTo>
                    <a:pt x="2128" y="426"/>
                    <a:pt x="2432" y="548"/>
                    <a:pt x="2645" y="852"/>
                  </a:cubicBezTo>
                  <a:cubicBezTo>
                    <a:pt x="2858" y="1125"/>
                    <a:pt x="2979" y="1490"/>
                    <a:pt x="2979" y="1976"/>
                  </a:cubicBezTo>
                  <a:cubicBezTo>
                    <a:pt x="2979" y="2463"/>
                    <a:pt x="2858" y="2827"/>
                    <a:pt x="2645" y="3131"/>
                  </a:cubicBezTo>
                  <a:cubicBezTo>
                    <a:pt x="2432" y="3405"/>
                    <a:pt x="2128" y="3527"/>
                    <a:pt x="1764" y="3527"/>
                  </a:cubicBezTo>
                  <a:cubicBezTo>
                    <a:pt x="1399" y="3527"/>
                    <a:pt x="1095" y="3405"/>
                    <a:pt x="882" y="3131"/>
                  </a:cubicBezTo>
                  <a:cubicBezTo>
                    <a:pt x="639" y="2827"/>
                    <a:pt x="548" y="2463"/>
                    <a:pt x="548" y="1976"/>
                  </a:cubicBezTo>
                  <a:cubicBezTo>
                    <a:pt x="548" y="1490"/>
                    <a:pt x="639" y="1125"/>
                    <a:pt x="882" y="852"/>
                  </a:cubicBezTo>
                  <a:cubicBezTo>
                    <a:pt x="1095" y="548"/>
                    <a:pt x="1399" y="426"/>
                    <a:pt x="1764" y="426"/>
                  </a:cubicBezTo>
                  <a:close/>
                  <a:moveTo>
                    <a:pt x="1764" y="1"/>
                  </a:moveTo>
                  <a:cubicBezTo>
                    <a:pt x="1216" y="1"/>
                    <a:pt x="791" y="183"/>
                    <a:pt x="487" y="548"/>
                  </a:cubicBezTo>
                  <a:cubicBezTo>
                    <a:pt x="153" y="913"/>
                    <a:pt x="1" y="1369"/>
                    <a:pt x="1" y="1976"/>
                  </a:cubicBezTo>
                  <a:cubicBezTo>
                    <a:pt x="1" y="2584"/>
                    <a:pt x="153" y="3071"/>
                    <a:pt x="487" y="3435"/>
                  </a:cubicBezTo>
                  <a:cubicBezTo>
                    <a:pt x="791" y="3770"/>
                    <a:pt x="1216" y="3952"/>
                    <a:pt x="1764" y="3952"/>
                  </a:cubicBezTo>
                  <a:cubicBezTo>
                    <a:pt x="2311" y="3952"/>
                    <a:pt x="2736" y="3770"/>
                    <a:pt x="3040" y="3435"/>
                  </a:cubicBezTo>
                  <a:cubicBezTo>
                    <a:pt x="3375" y="3071"/>
                    <a:pt x="3527" y="2584"/>
                    <a:pt x="3527" y="1976"/>
                  </a:cubicBezTo>
                  <a:cubicBezTo>
                    <a:pt x="3527" y="1369"/>
                    <a:pt x="3375" y="913"/>
                    <a:pt x="3040" y="548"/>
                  </a:cubicBezTo>
                  <a:cubicBezTo>
                    <a:pt x="2736" y="183"/>
                    <a:pt x="2311" y="1"/>
                    <a:pt x="1764"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7"/>
            <p:cNvSpPr/>
            <p:nvPr/>
          </p:nvSpPr>
          <p:spPr>
            <a:xfrm>
              <a:off x="1727828" y="3855780"/>
              <a:ext cx="140124" cy="188772"/>
            </a:xfrm>
            <a:custGeom>
              <a:rect b="b" l="l" r="r" t="t"/>
              <a:pathLst>
                <a:path extrusionOk="0" h="3892" w="2889">
                  <a:moveTo>
                    <a:pt x="0" y="0"/>
                  </a:moveTo>
                  <a:lnTo>
                    <a:pt x="0" y="2402"/>
                  </a:lnTo>
                  <a:cubicBezTo>
                    <a:pt x="0" y="2888"/>
                    <a:pt x="122" y="3253"/>
                    <a:pt x="365" y="3526"/>
                  </a:cubicBezTo>
                  <a:cubicBezTo>
                    <a:pt x="608" y="3770"/>
                    <a:pt x="973" y="3891"/>
                    <a:pt x="1459" y="3891"/>
                  </a:cubicBezTo>
                  <a:cubicBezTo>
                    <a:pt x="1915" y="3891"/>
                    <a:pt x="2280" y="3770"/>
                    <a:pt x="2523" y="3526"/>
                  </a:cubicBezTo>
                  <a:cubicBezTo>
                    <a:pt x="2766" y="3253"/>
                    <a:pt x="2888" y="2888"/>
                    <a:pt x="2888" y="2402"/>
                  </a:cubicBezTo>
                  <a:lnTo>
                    <a:pt x="2888" y="0"/>
                  </a:lnTo>
                  <a:lnTo>
                    <a:pt x="2371" y="0"/>
                  </a:lnTo>
                  <a:lnTo>
                    <a:pt x="2371" y="2311"/>
                  </a:lnTo>
                  <a:cubicBezTo>
                    <a:pt x="2371" y="2736"/>
                    <a:pt x="2311" y="3040"/>
                    <a:pt x="2159" y="3222"/>
                  </a:cubicBezTo>
                  <a:cubicBezTo>
                    <a:pt x="2007" y="3374"/>
                    <a:pt x="1763" y="3466"/>
                    <a:pt x="1459" y="3466"/>
                  </a:cubicBezTo>
                  <a:cubicBezTo>
                    <a:pt x="1125" y="3466"/>
                    <a:pt x="882" y="3374"/>
                    <a:pt x="730" y="3222"/>
                  </a:cubicBezTo>
                  <a:cubicBezTo>
                    <a:pt x="578" y="3040"/>
                    <a:pt x="517" y="2736"/>
                    <a:pt x="517" y="2311"/>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7"/>
            <p:cNvSpPr/>
            <p:nvPr/>
          </p:nvSpPr>
          <p:spPr>
            <a:xfrm>
              <a:off x="865346" y="4091648"/>
              <a:ext cx="144537" cy="185813"/>
            </a:xfrm>
            <a:custGeom>
              <a:rect b="b" l="l" r="r" t="t"/>
              <a:pathLst>
                <a:path extrusionOk="0" h="3831" w="2980">
                  <a:moveTo>
                    <a:pt x="1156" y="426"/>
                  </a:moveTo>
                  <a:cubicBezTo>
                    <a:pt x="1399" y="426"/>
                    <a:pt x="1612" y="487"/>
                    <a:pt x="1734" y="609"/>
                  </a:cubicBezTo>
                  <a:cubicBezTo>
                    <a:pt x="1855" y="730"/>
                    <a:pt x="1916" y="882"/>
                    <a:pt x="1916" y="1095"/>
                  </a:cubicBezTo>
                  <a:cubicBezTo>
                    <a:pt x="1916" y="1338"/>
                    <a:pt x="1855" y="1490"/>
                    <a:pt x="1734" y="1612"/>
                  </a:cubicBezTo>
                  <a:cubicBezTo>
                    <a:pt x="1612" y="1733"/>
                    <a:pt x="1399" y="1794"/>
                    <a:pt x="1156" y="1794"/>
                  </a:cubicBezTo>
                  <a:lnTo>
                    <a:pt x="518" y="1794"/>
                  </a:lnTo>
                  <a:lnTo>
                    <a:pt x="518" y="426"/>
                  </a:lnTo>
                  <a:close/>
                  <a:moveTo>
                    <a:pt x="1" y="1"/>
                  </a:moveTo>
                  <a:lnTo>
                    <a:pt x="1" y="3831"/>
                  </a:lnTo>
                  <a:lnTo>
                    <a:pt x="518" y="3831"/>
                  </a:lnTo>
                  <a:lnTo>
                    <a:pt x="518" y="2220"/>
                  </a:lnTo>
                  <a:lnTo>
                    <a:pt x="1065" y="2220"/>
                  </a:lnTo>
                  <a:cubicBezTo>
                    <a:pt x="1278" y="2220"/>
                    <a:pt x="1430" y="2250"/>
                    <a:pt x="1551" y="2341"/>
                  </a:cubicBezTo>
                  <a:cubicBezTo>
                    <a:pt x="1673" y="2432"/>
                    <a:pt x="1794" y="2584"/>
                    <a:pt x="1916" y="2858"/>
                  </a:cubicBezTo>
                  <a:lnTo>
                    <a:pt x="2402" y="3831"/>
                  </a:lnTo>
                  <a:lnTo>
                    <a:pt x="2980" y="3831"/>
                  </a:lnTo>
                  <a:lnTo>
                    <a:pt x="2433" y="2767"/>
                  </a:lnTo>
                  <a:cubicBezTo>
                    <a:pt x="2341" y="2554"/>
                    <a:pt x="2220" y="2402"/>
                    <a:pt x="2129" y="2280"/>
                  </a:cubicBezTo>
                  <a:cubicBezTo>
                    <a:pt x="2037" y="2159"/>
                    <a:pt x="1916" y="2068"/>
                    <a:pt x="1794" y="2037"/>
                  </a:cubicBezTo>
                  <a:cubicBezTo>
                    <a:pt x="2007" y="1976"/>
                    <a:pt x="2189" y="1855"/>
                    <a:pt x="2281" y="1703"/>
                  </a:cubicBezTo>
                  <a:cubicBezTo>
                    <a:pt x="2402" y="1551"/>
                    <a:pt x="2463" y="1338"/>
                    <a:pt x="2463" y="1095"/>
                  </a:cubicBezTo>
                  <a:cubicBezTo>
                    <a:pt x="2463" y="730"/>
                    <a:pt x="2341" y="457"/>
                    <a:pt x="2129" y="274"/>
                  </a:cubicBezTo>
                  <a:cubicBezTo>
                    <a:pt x="1916" y="92"/>
                    <a:pt x="1612" y="1"/>
                    <a:pt x="115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7"/>
            <p:cNvSpPr/>
            <p:nvPr/>
          </p:nvSpPr>
          <p:spPr>
            <a:xfrm>
              <a:off x="1040830" y="4091648"/>
              <a:ext cx="119462" cy="185813"/>
            </a:xfrm>
            <a:custGeom>
              <a:rect b="b" l="l" r="r" t="t"/>
              <a:pathLst>
                <a:path extrusionOk="0" h="3831" w="2463">
                  <a:moveTo>
                    <a:pt x="0" y="1"/>
                  </a:moveTo>
                  <a:lnTo>
                    <a:pt x="0" y="3831"/>
                  </a:lnTo>
                  <a:lnTo>
                    <a:pt x="2462" y="3831"/>
                  </a:lnTo>
                  <a:lnTo>
                    <a:pt x="2462" y="3375"/>
                  </a:lnTo>
                  <a:lnTo>
                    <a:pt x="517" y="3375"/>
                  </a:lnTo>
                  <a:lnTo>
                    <a:pt x="517" y="2007"/>
                  </a:lnTo>
                  <a:lnTo>
                    <a:pt x="2341" y="2007"/>
                  </a:lnTo>
                  <a:lnTo>
                    <a:pt x="2341" y="1581"/>
                  </a:lnTo>
                  <a:lnTo>
                    <a:pt x="517" y="1581"/>
                  </a:lnTo>
                  <a:lnTo>
                    <a:pt x="517" y="457"/>
                  </a:lnTo>
                  <a:lnTo>
                    <a:pt x="2432" y="457"/>
                  </a:lnTo>
                  <a:lnTo>
                    <a:pt x="2432"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7"/>
            <p:cNvSpPr/>
            <p:nvPr/>
          </p:nvSpPr>
          <p:spPr>
            <a:xfrm>
              <a:off x="1179403" y="4091648"/>
              <a:ext cx="168110" cy="185813"/>
            </a:xfrm>
            <a:custGeom>
              <a:rect b="b" l="l" r="r" t="t"/>
              <a:pathLst>
                <a:path extrusionOk="0" h="3831" w="3466">
                  <a:moveTo>
                    <a:pt x="1733" y="518"/>
                  </a:moveTo>
                  <a:lnTo>
                    <a:pt x="2432" y="2402"/>
                  </a:lnTo>
                  <a:lnTo>
                    <a:pt x="1034" y="2402"/>
                  </a:lnTo>
                  <a:lnTo>
                    <a:pt x="1733" y="518"/>
                  </a:lnTo>
                  <a:close/>
                  <a:moveTo>
                    <a:pt x="1429" y="1"/>
                  </a:moveTo>
                  <a:lnTo>
                    <a:pt x="0" y="3831"/>
                  </a:lnTo>
                  <a:lnTo>
                    <a:pt x="517" y="3831"/>
                  </a:lnTo>
                  <a:lnTo>
                    <a:pt x="882" y="2858"/>
                  </a:lnTo>
                  <a:lnTo>
                    <a:pt x="2584" y="2858"/>
                  </a:lnTo>
                  <a:lnTo>
                    <a:pt x="2949" y="3831"/>
                  </a:lnTo>
                  <a:lnTo>
                    <a:pt x="3465" y="3831"/>
                  </a:lnTo>
                  <a:lnTo>
                    <a:pt x="2037"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7"/>
            <p:cNvSpPr/>
            <p:nvPr/>
          </p:nvSpPr>
          <p:spPr>
            <a:xfrm>
              <a:off x="1375453" y="4091648"/>
              <a:ext cx="154868" cy="185813"/>
            </a:xfrm>
            <a:custGeom>
              <a:rect b="b" l="l" r="r" t="t"/>
              <a:pathLst>
                <a:path extrusionOk="0" h="3831" w="3193">
                  <a:moveTo>
                    <a:pt x="1126" y="426"/>
                  </a:moveTo>
                  <a:cubicBezTo>
                    <a:pt x="1673" y="426"/>
                    <a:pt x="2037" y="548"/>
                    <a:pt x="2281" y="791"/>
                  </a:cubicBezTo>
                  <a:cubicBezTo>
                    <a:pt x="2524" y="1034"/>
                    <a:pt x="2645" y="1399"/>
                    <a:pt x="2645" y="1916"/>
                  </a:cubicBezTo>
                  <a:cubicBezTo>
                    <a:pt x="2645" y="2432"/>
                    <a:pt x="2524" y="2797"/>
                    <a:pt x="2281" y="3040"/>
                  </a:cubicBezTo>
                  <a:cubicBezTo>
                    <a:pt x="2037" y="3284"/>
                    <a:pt x="1673" y="3405"/>
                    <a:pt x="1126" y="3405"/>
                  </a:cubicBezTo>
                  <a:lnTo>
                    <a:pt x="518" y="3405"/>
                  </a:lnTo>
                  <a:lnTo>
                    <a:pt x="518" y="426"/>
                  </a:lnTo>
                  <a:close/>
                  <a:moveTo>
                    <a:pt x="1" y="1"/>
                  </a:moveTo>
                  <a:lnTo>
                    <a:pt x="1" y="3831"/>
                  </a:lnTo>
                  <a:lnTo>
                    <a:pt x="1065" y="3831"/>
                  </a:lnTo>
                  <a:cubicBezTo>
                    <a:pt x="1794" y="3831"/>
                    <a:pt x="2341" y="3679"/>
                    <a:pt x="2676" y="3375"/>
                  </a:cubicBezTo>
                  <a:cubicBezTo>
                    <a:pt x="3010" y="3040"/>
                    <a:pt x="3192" y="2584"/>
                    <a:pt x="3192" y="1916"/>
                  </a:cubicBezTo>
                  <a:cubicBezTo>
                    <a:pt x="3192" y="1247"/>
                    <a:pt x="3010" y="791"/>
                    <a:pt x="2676" y="487"/>
                  </a:cubicBezTo>
                  <a:cubicBezTo>
                    <a:pt x="2341" y="153"/>
                    <a:pt x="1794" y="1"/>
                    <a:pt x="1065"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7"/>
            <p:cNvSpPr/>
            <p:nvPr/>
          </p:nvSpPr>
          <p:spPr>
            <a:xfrm>
              <a:off x="1531730" y="4091648"/>
              <a:ext cx="154868" cy="185813"/>
            </a:xfrm>
            <a:custGeom>
              <a:rect b="b" l="l" r="r" t="t"/>
              <a:pathLst>
                <a:path extrusionOk="0" h="3831" w="3193">
                  <a:moveTo>
                    <a:pt x="1" y="1"/>
                  </a:moveTo>
                  <a:lnTo>
                    <a:pt x="1338" y="2007"/>
                  </a:lnTo>
                  <a:lnTo>
                    <a:pt x="1338" y="3831"/>
                  </a:lnTo>
                  <a:lnTo>
                    <a:pt x="1855" y="3831"/>
                  </a:lnTo>
                  <a:lnTo>
                    <a:pt x="1855" y="2007"/>
                  </a:lnTo>
                  <a:lnTo>
                    <a:pt x="3192" y="1"/>
                  </a:lnTo>
                  <a:lnTo>
                    <a:pt x="2645" y="1"/>
                  </a:lnTo>
                  <a:lnTo>
                    <a:pt x="1612" y="1581"/>
                  </a:lnTo>
                  <a:lnTo>
                    <a:pt x="548"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7"/>
            <p:cNvSpPr/>
            <p:nvPr/>
          </p:nvSpPr>
          <p:spPr>
            <a:xfrm>
              <a:off x="1704256" y="4088690"/>
              <a:ext cx="98800" cy="188772"/>
            </a:xfrm>
            <a:custGeom>
              <a:rect b="b" l="l" r="r" t="t"/>
              <a:pathLst>
                <a:path extrusionOk="0" h="3892" w="2037">
                  <a:moveTo>
                    <a:pt x="1003" y="1"/>
                  </a:moveTo>
                  <a:cubicBezTo>
                    <a:pt x="821" y="1"/>
                    <a:pt x="669" y="31"/>
                    <a:pt x="486" y="62"/>
                  </a:cubicBezTo>
                  <a:cubicBezTo>
                    <a:pt x="334" y="123"/>
                    <a:pt x="182" y="183"/>
                    <a:pt x="0" y="305"/>
                  </a:cubicBezTo>
                  <a:lnTo>
                    <a:pt x="0" y="761"/>
                  </a:lnTo>
                  <a:cubicBezTo>
                    <a:pt x="182" y="670"/>
                    <a:pt x="334" y="579"/>
                    <a:pt x="486" y="518"/>
                  </a:cubicBezTo>
                  <a:cubicBezTo>
                    <a:pt x="638" y="457"/>
                    <a:pt x="790" y="427"/>
                    <a:pt x="912" y="427"/>
                  </a:cubicBezTo>
                  <a:cubicBezTo>
                    <a:pt x="1094" y="427"/>
                    <a:pt x="1246" y="457"/>
                    <a:pt x="1368" y="548"/>
                  </a:cubicBezTo>
                  <a:cubicBezTo>
                    <a:pt x="1459" y="670"/>
                    <a:pt x="1520" y="791"/>
                    <a:pt x="1520" y="943"/>
                  </a:cubicBezTo>
                  <a:cubicBezTo>
                    <a:pt x="1520" y="1004"/>
                    <a:pt x="1489" y="1095"/>
                    <a:pt x="1459" y="1186"/>
                  </a:cubicBezTo>
                  <a:cubicBezTo>
                    <a:pt x="1429" y="1247"/>
                    <a:pt x="1338" y="1338"/>
                    <a:pt x="1246" y="1430"/>
                  </a:cubicBezTo>
                  <a:lnTo>
                    <a:pt x="1034" y="1642"/>
                  </a:lnTo>
                  <a:cubicBezTo>
                    <a:pt x="882" y="1794"/>
                    <a:pt x="760" y="1946"/>
                    <a:pt x="730" y="2037"/>
                  </a:cubicBezTo>
                  <a:cubicBezTo>
                    <a:pt x="669" y="2159"/>
                    <a:pt x="638" y="2281"/>
                    <a:pt x="638" y="2463"/>
                  </a:cubicBezTo>
                  <a:lnTo>
                    <a:pt x="638" y="2858"/>
                  </a:lnTo>
                  <a:lnTo>
                    <a:pt x="1125" y="2858"/>
                  </a:lnTo>
                  <a:lnTo>
                    <a:pt x="1125" y="2554"/>
                  </a:lnTo>
                  <a:cubicBezTo>
                    <a:pt x="1125" y="2463"/>
                    <a:pt x="1125" y="2372"/>
                    <a:pt x="1155" y="2341"/>
                  </a:cubicBezTo>
                  <a:cubicBezTo>
                    <a:pt x="1155" y="2281"/>
                    <a:pt x="1155" y="2250"/>
                    <a:pt x="1155" y="2220"/>
                  </a:cubicBezTo>
                  <a:cubicBezTo>
                    <a:pt x="1186" y="2159"/>
                    <a:pt x="1216" y="2129"/>
                    <a:pt x="1246" y="2068"/>
                  </a:cubicBezTo>
                  <a:cubicBezTo>
                    <a:pt x="1277" y="2037"/>
                    <a:pt x="1338" y="1977"/>
                    <a:pt x="1398" y="1886"/>
                  </a:cubicBezTo>
                  <a:lnTo>
                    <a:pt x="1641" y="1673"/>
                  </a:lnTo>
                  <a:cubicBezTo>
                    <a:pt x="1793" y="1521"/>
                    <a:pt x="1885" y="1399"/>
                    <a:pt x="1945" y="1278"/>
                  </a:cubicBezTo>
                  <a:cubicBezTo>
                    <a:pt x="2006" y="1156"/>
                    <a:pt x="2037" y="1034"/>
                    <a:pt x="2037" y="913"/>
                  </a:cubicBezTo>
                  <a:cubicBezTo>
                    <a:pt x="2037" y="639"/>
                    <a:pt x="1945" y="427"/>
                    <a:pt x="1763" y="244"/>
                  </a:cubicBezTo>
                  <a:cubicBezTo>
                    <a:pt x="1581" y="92"/>
                    <a:pt x="1307" y="1"/>
                    <a:pt x="1003" y="1"/>
                  </a:cubicBezTo>
                  <a:close/>
                  <a:moveTo>
                    <a:pt x="638" y="3223"/>
                  </a:moveTo>
                  <a:lnTo>
                    <a:pt x="638" y="3892"/>
                  </a:lnTo>
                  <a:lnTo>
                    <a:pt x="1155" y="3892"/>
                  </a:lnTo>
                  <a:lnTo>
                    <a:pt x="1155"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7"/>
            <p:cNvSpPr/>
            <p:nvPr/>
          </p:nvSpPr>
          <p:spPr>
            <a:xfrm>
              <a:off x="1200017" y="4474965"/>
              <a:ext cx="119462" cy="132751"/>
            </a:xfrm>
            <a:custGeom>
              <a:rect b="b" l="l" r="r" t="t"/>
              <a:pathLst>
                <a:path extrusionOk="0" h="2737" w="2463">
                  <a:moveTo>
                    <a:pt x="1247" y="274"/>
                  </a:moveTo>
                  <a:cubicBezTo>
                    <a:pt x="1490" y="274"/>
                    <a:pt x="1703" y="365"/>
                    <a:pt x="1855" y="578"/>
                  </a:cubicBezTo>
                  <a:cubicBezTo>
                    <a:pt x="2007" y="761"/>
                    <a:pt x="2098" y="1034"/>
                    <a:pt x="2098" y="1368"/>
                  </a:cubicBezTo>
                  <a:cubicBezTo>
                    <a:pt x="2098" y="1703"/>
                    <a:pt x="2007" y="1976"/>
                    <a:pt x="1855" y="2159"/>
                  </a:cubicBezTo>
                  <a:cubicBezTo>
                    <a:pt x="1703" y="2341"/>
                    <a:pt x="1490" y="2463"/>
                    <a:pt x="1247" y="2463"/>
                  </a:cubicBezTo>
                  <a:cubicBezTo>
                    <a:pt x="973" y="2463"/>
                    <a:pt x="761" y="2341"/>
                    <a:pt x="609" y="2159"/>
                  </a:cubicBezTo>
                  <a:cubicBezTo>
                    <a:pt x="457" y="1976"/>
                    <a:pt x="396" y="1703"/>
                    <a:pt x="396" y="1368"/>
                  </a:cubicBezTo>
                  <a:cubicBezTo>
                    <a:pt x="396" y="1034"/>
                    <a:pt x="457" y="761"/>
                    <a:pt x="609" y="578"/>
                  </a:cubicBezTo>
                  <a:cubicBezTo>
                    <a:pt x="761" y="365"/>
                    <a:pt x="973" y="274"/>
                    <a:pt x="1247" y="274"/>
                  </a:cubicBezTo>
                  <a:close/>
                  <a:moveTo>
                    <a:pt x="1247" y="1"/>
                  </a:moveTo>
                  <a:cubicBezTo>
                    <a:pt x="882" y="1"/>
                    <a:pt x="578" y="122"/>
                    <a:pt x="335" y="365"/>
                  </a:cubicBezTo>
                  <a:cubicBezTo>
                    <a:pt x="122" y="609"/>
                    <a:pt x="1" y="943"/>
                    <a:pt x="1" y="1368"/>
                  </a:cubicBezTo>
                  <a:cubicBezTo>
                    <a:pt x="1" y="1794"/>
                    <a:pt x="122" y="2128"/>
                    <a:pt x="335" y="2371"/>
                  </a:cubicBezTo>
                  <a:cubicBezTo>
                    <a:pt x="578" y="2615"/>
                    <a:pt x="882" y="2736"/>
                    <a:pt x="1247" y="2736"/>
                  </a:cubicBezTo>
                  <a:cubicBezTo>
                    <a:pt x="1612" y="2736"/>
                    <a:pt x="1916" y="2615"/>
                    <a:pt x="2128" y="2371"/>
                  </a:cubicBezTo>
                  <a:cubicBezTo>
                    <a:pt x="2372" y="2128"/>
                    <a:pt x="2463" y="1794"/>
                    <a:pt x="2463" y="1368"/>
                  </a:cubicBezTo>
                  <a:cubicBezTo>
                    <a:pt x="2463" y="943"/>
                    <a:pt x="2372" y="609"/>
                    <a:pt x="2128" y="365"/>
                  </a:cubicBezTo>
                  <a:cubicBezTo>
                    <a:pt x="1916" y="122"/>
                    <a:pt x="1612" y="1"/>
                    <a:pt x="1247"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7"/>
            <p:cNvSpPr/>
            <p:nvPr/>
          </p:nvSpPr>
          <p:spPr>
            <a:xfrm>
              <a:off x="1347467" y="4476469"/>
              <a:ext cx="101758" cy="128289"/>
            </a:xfrm>
            <a:custGeom>
              <a:rect b="b" l="l" r="r" t="t"/>
              <a:pathLst>
                <a:path extrusionOk="0" h="2645" w="2098">
                  <a:moveTo>
                    <a:pt x="0" y="0"/>
                  </a:moveTo>
                  <a:lnTo>
                    <a:pt x="0" y="2644"/>
                  </a:lnTo>
                  <a:lnTo>
                    <a:pt x="365" y="2644"/>
                  </a:lnTo>
                  <a:lnTo>
                    <a:pt x="365" y="1368"/>
                  </a:lnTo>
                  <a:lnTo>
                    <a:pt x="1611" y="2644"/>
                  </a:lnTo>
                  <a:lnTo>
                    <a:pt x="2098" y="2644"/>
                  </a:lnTo>
                  <a:lnTo>
                    <a:pt x="699" y="1246"/>
                  </a:lnTo>
                  <a:lnTo>
                    <a:pt x="2006" y="0"/>
                  </a:lnTo>
                  <a:lnTo>
                    <a:pt x="1551" y="0"/>
                  </a:lnTo>
                  <a:lnTo>
                    <a:pt x="365" y="1125"/>
                  </a:lnTo>
                  <a:lnTo>
                    <a:pt x="365"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7"/>
            <p:cNvSpPr/>
            <p:nvPr/>
          </p:nvSpPr>
          <p:spPr>
            <a:xfrm>
              <a:off x="554296" y="3650856"/>
              <a:ext cx="1624688" cy="1260531"/>
            </a:xfrm>
            <a:custGeom>
              <a:rect b="b" l="l" r="r" t="t"/>
              <a:pathLst>
                <a:path extrusionOk="0" h="25989" w="33497">
                  <a:moveTo>
                    <a:pt x="0" y="1"/>
                  </a:moveTo>
                  <a:lnTo>
                    <a:pt x="0" y="25989"/>
                  </a:lnTo>
                  <a:lnTo>
                    <a:pt x="33497" y="25989"/>
                  </a:lnTo>
                  <a:lnTo>
                    <a:pt x="3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7"/>
            <p:cNvSpPr/>
            <p:nvPr/>
          </p:nvSpPr>
          <p:spPr>
            <a:xfrm>
              <a:off x="570496" y="3670014"/>
              <a:ext cx="1589330" cy="1220759"/>
            </a:xfrm>
            <a:custGeom>
              <a:rect b="b" l="l" r="r" t="t"/>
              <a:pathLst>
                <a:path extrusionOk="0" h="25169" w="32768">
                  <a:moveTo>
                    <a:pt x="1" y="1"/>
                  </a:moveTo>
                  <a:lnTo>
                    <a:pt x="1" y="25168"/>
                  </a:lnTo>
                  <a:lnTo>
                    <a:pt x="32767" y="25168"/>
                  </a:lnTo>
                  <a:lnTo>
                    <a:pt x="327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7"/>
            <p:cNvSpPr/>
            <p:nvPr/>
          </p:nvSpPr>
          <p:spPr>
            <a:xfrm>
              <a:off x="571999" y="3670014"/>
              <a:ext cx="1589281" cy="128338"/>
            </a:xfrm>
            <a:custGeom>
              <a:rect b="b" l="l" r="r" t="t"/>
              <a:pathLst>
                <a:path extrusionOk="0" h="2646" w="32767">
                  <a:moveTo>
                    <a:pt x="0" y="1"/>
                  </a:moveTo>
                  <a:lnTo>
                    <a:pt x="0" y="2645"/>
                  </a:lnTo>
                  <a:lnTo>
                    <a:pt x="32767" y="2645"/>
                  </a:lnTo>
                  <a:lnTo>
                    <a:pt x="327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7"/>
            <p:cNvSpPr/>
            <p:nvPr/>
          </p:nvSpPr>
          <p:spPr>
            <a:xfrm>
              <a:off x="2049210" y="3687718"/>
              <a:ext cx="92931" cy="94386"/>
            </a:xfrm>
            <a:custGeom>
              <a:rect b="b" l="l" r="r" t="t"/>
              <a:pathLst>
                <a:path extrusionOk="0" h="1946" w="1916">
                  <a:moveTo>
                    <a:pt x="1" y="0"/>
                  </a:moveTo>
                  <a:lnTo>
                    <a:pt x="1" y="1946"/>
                  </a:lnTo>
                  <a:lnTo>
                    <a:pt x="1916" y="1946"/>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7"/>
            <p:cNvSpPr/>
            <p:nvPr/>
          </p:nvSpPr>
          <p:spPr>
            <a:xfrm>
              <a:off x="2062499" y="3700959"/>
              <a:ext cx="67855" cy="67904"/>
            </a:xfrm>
            <a:custGeom>
              <a:rect b="b" l="l" r="r" t="t"/>
              <a:pathLst>
                <a:path extrusionOk="0" fill="none" h="1400" w="1399">
                  <a:moveTo>
                    <a:pt x="0" y="1399"/>
                  </a:moveTo>
                  <a:lnTo>
                    <a:pt x="1398"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7"/>
            <p:cNvSpPr/>
            <p:nvPr/>
          </p:nvSpPr>
          <p:spPr>
            <a:xfrm>
              <a:off x="2062499" y="3700959"/>
              <a:ext cx="67855" cy="67904"/>
            </a:xfrm>
            <a:custGeom>
              <a:rect b="b" l="l" r="r" t="t"/>
              <a:pathLst>
                <a:path extrusionOk="0" fill="none" h="1400" w="1399">
                  <a:moveTo>
                    <a:pt x="0" y="1"/>
                  </a:moveTo>
                  <a:lnTo>
                    <a:pt x="1398" y="1399"/>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7"/>
            <p:cNvSpPr/>
            <p:nvPr/>
          </p:nvSpPr>
          <p:spPr>
            <a:xfrm>
              <a:off x="1923926" y="3687718"/>
              <a:ext cx="92882" cy="94386"/>
            </a:xfrm>
            <a:custGeom>
              <a:rect b="b" l="l" r="r" t="t"/>
              <a:pathLst>
                <a:path extrusionOk="0" h="1946" w="1915">
                  <a:moveTo>
                    <a:pt x="0" y="0"/>
                  </a:moveTo>
                  <a:lnTo>
                    <a:pt x="0" y="1946"/>
                  </a:lnTo>
                  <a:lnTo>
                    <a:pt x="1915" y="1946"/>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7"/>
            <p:cNvSpPr/>
            <p:nvPr/>
          </p:nvSpPr>
          <p:spPr>
            <a:xfrm>
              <a:off x="1943085" y="3706876"/>
              <a:ext cx="57524" cy="56069"/>
            </a:xfrm>
            <a:custGeom>
              <a:rect b="b" l="l" r="r" t="t"/>
              <a:pathLst>
                <a:path extrusionOk="0" fill="none" h="1156" w="1186">
                  <a:moveTo>
                    <a:pt x="0" y="1"/>
                  </a:moveTo>
                  <a:lnTo>
                    <a:pt x="1186" y="1"/>
                  </a:lnTo>
                  <a:lnTo>
                    <a:pt x="1186" y="1156"/>
                  </a:lnTo>
                  <a:lnTo>
                    <a:pt x="0" y="115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7"/>
            <p:cNvSpPr/>
            <p:nvPr/>
          </p:nvSpPr>
          <p:spPr>
            <a:xfrm>
              <a:off x="1943085" y="3720166"/>
              <a:ext cx="57524" cy="49"/>
            </a:xfrm>
            <a:custGeom>
              <a:rect b="b" l="l" r="r" t="t"/>
              <a:pathLst>
                <a:path extrusionOk="0" fill="none" h="1" w="1186">
                  <a:moveTo>
                    <a:pt x="0" y="0"/>
                  </a:moveTo>
                  <a:lnTo>
                    <a:pt x="1186" y="0"/>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7"/>
            <p:cNvSpPr/>
            <p:nvPr/>
          </p:nvSpPr>
          <p:spPr>
            <a:xfrm>
              <a:off x="1798594" y="3687718"/>
              <a:ext cx="92931" cy="94386"/>
            </a:xfrm>
            <a:custGeom>
              <a:rect b="b" l="l" r="r" t="t"/>
              <a:pathLst>
                <a:path extrusionOk="0" h="1946" w="1916">
                  <a:moveTo>
                    <a:pt x="0" y="0"/>
                  </a:moveTo>
                  <a:lnTo>
                    <a:pt x="0" y="1946"/>
                  </a:lnTo>
                  <a:lnTo>
                    <a:pt x="1915" y="1946"/>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7"/>
            <p:cNvSpPr/>
            <p:nvPr/>
          </p:nvSpPr>
          <p:spPr>
            <a:xfrm>
              <a:off x="1814794" y="3762897"/>
              <a:ext cx="61986" cy="49"/>
            </a:xfrm>
            <a:custGeom>
              <a:rect b="b" l="l" r="r" t="t"/>
              <a:pathLst>
                <a:path extrusionOk="0" fill="none" h="1" w="1278">
                  <a:moveTo>
                    <a:pt x="1" y="1"/>
                  </a:moveTo>
                  <a:lnTo>
                    <a:pt x="1277"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7"/>
            <p:cNvSpPr/>
            <p:nvPr/>
          </p:nvSpPr>
          <p:spPr>
            <a:xfrm>
              <a:off x="939071" y="4511827"/>
              <a:ext cx="855148" cy="241833"/>
            </a:xfrm>
            <a:custGeom>
              <a:rect b="b" l="l" r="r" t="t"/>
              <a:pathLst>
                <a:path extrusionOk="0" fill="none" h="4986" w="17631">
                  <a:moveTo>
                    <a:pt x="1" y="1"/>
                  </a:moveTo>
                  <a:lnTo>
                    <a:pt x="17630" y="1"/>
                  </a:lnTo>
                  <a:lnTo>
                    <a:pt x="17630" y="4985"/>
                  </a:lnTo>
                  <a:lnTo>
                    <a:pt x="1" y="4985"/>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7"/>
            <p:cNvSpPr/>
            <p:nvPr/>
          </p:nvSpPr>
          <p:spPr>
            <a:xfrm>
              <a:off x="956774" y="4528027"/>
              <a:ext cx="819741" cy="207930"/>
            </a:xfrm>
            <a:custGeom>
              <a:rect b="b" l="l" r="r" t="t"/>
              <a:pathLst>
                <a:path extrusionOk="0" fill="none" h="4287" w="16901">
                  <a:moveTo>
                    <a:pt x="16900" y="1"/>
                  </a:moveTo>
                  <a:lnTo>
                    <a:pt x="16900" y="4287"/>
                  </a:lnTo>
                  <a:lnTo>
                    <a:pt x="0" y="4287"/>
                  </a:lnTo>
                  <a:lnTo>
                    <a:pt x="0" y="1"/>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6" name="Google Shape;2346;p57"/>
          <p:cNvSpPr/>
          <p:nvPr/>
        </p:nvSpPr>
        <p:spPr>
          <a:xfrm>
            <a:off x="1316362" y="1343708"/>
            <a:ext cx="818877" cy="201716"/>
          </a:xfrm>
          <a:prstGeom prst="rect">
            <a:avLst/>
          </a:prstGeom>
        </p:spPr>
        <p:txBody>
          <a:bodyPr>
            <a:prstTxWarp prst="textPlain"/>
          </a:bodyPr>
          <a:lstStyle/>
          <a:p>
            <a:pPr lvl="0" algn="ctr"/>
            <a:r>
              <a:rPr b="1" i="0">
                <a:ln>
                  <a:noFill/>
                </a:ln>
                <a:solidFill>
                  <a:schemeClr val="dk1"/>
                </a:solidFill>
                <a:latin typeface="Nanum Gothic Coding"/>
              </a:rPr>
              <a:t>MONDAY</a:t>
            </a:r>
          </a:p>
        </p:txBody>
      </p:sp>
      <p:sp>
        <p:nvSpPr>
          <p:cNvPr id="2347" name="Google Shape;2347;p57"/>
          <p:cNvSpPr/>
          <p:nvPr/>
        </p:nvSpPr>
        <p:spPr>
          <a:xfrm>
            <a:off x="1613838" y="1846952"/>
            <a:ext cx="223924" cy="148201"/>
          </a:xfrm>
          <a:prstGeom prst="rect">
            <a:avLst/>
          </a:prstGeom>
        </p:spPr>
        <p:txBody>
          <a:bodyPr>
            <a:prstTxWarp prst="textPlain"/>
          </a:bodyPr>
          <a:lstStyle/>
          <a:p>
            <a:pPr lvl="0" algn="ctr"/>
            <a:r>
              <a:rPr b="1" i="0">
                <a:ln>
                  <a:noFill/>
                </a:ln>
                <a:solidFill>
                  <a:schemeClr val="dk1"/>
                </a:solidFill>
                <a:latin typeface="Inconsolata"/>
              </a:rPr>
              <a:t>OK</a:t>
            </a:r>
          </a:p>
        </p:txBody>
      </p:sp>
      <p:sp>
        <p:nvSpPr>
          <p:cNvPr id="2348" name="Google Shape;2348;p57"/>
          <p:cNvSpPr/>
          <p:nvPr/>
        </p:nvSpPr>
        <p:spPr>
          <a:xfrm>
            <a:off x="1384951" y="1076050"/>
            <a:ext cx="681699" cy="199481"/>
          </a:xfrm>
          <a:prstGeom prst="rect">
            <a:avLst/>
          </a:prstGeom>
        </p:spPr>
        <p:txBody>
          <a:bodyPr>
            <a:prstTxWarp prst="textPlain"/>
          </a:bodyPr>
          <a:lstStyle/>
          <a:p>
            <a:pPr lvl="0" algn="ctr"/>
            <a:r>
              <a:rPr b="1" i="0">
                <a:ln>
                  <a:noFill/>
                </a:ln>
                <a:solidFill>
                  <a:schemeClr val="dk1"/>
                </a:solidFill>
                <a:latin typeface="Nanum Gothic Coding"/>
              </a:rPr>
              <a:t>CYBER</a:t>
            </a:r>
          </a:p>
        </p:txBody>
      </p:sp>
      <p:grpSp>
        <p:nvGrpSpPr>
          <p:cNvPr id="2349" name="Google Shape;2349;p57"/>
          <p:cNvGrpSpPr/>
          <p:nvPr/>
        </p:nvGrpSpPr>
        <p:grpSpPr>
          <a:xfrm rot="4371424">
            <a:off x="1591488" y="3297700"/>
            <a:ext cx="573904" cy="945562"/>
            <a:chOff x="1279175" y="2762450"/>
            <a:chExt cx="644426" cy="1061755"/>
          </a:xfrm>
        </p:grpSpPr>
        <p:sp>
          <p:nvSpPr>
            <p:cNvPr id="2350" name="Google Shape;2350;p57"/>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7"/>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5" name="Shape 1555"/>
        <p:cNvGrpSpPr/>
        <p:nvPr/>
      </p:nvGrpSpPr>
      <p:grpSpPr>
        <a:xfrm>
          <a:off x="0" y="0"/>
          <a:ext cx="0" cy="0"/>
          <a:chOff x="0" y="0"/>
          <a:chExt cx="0" cy="0"/>
        </a:xfrm>
      </p:grpSpPr>
      <p:sp>
        <p:nvSpPr>
          <p:cNvPr id="1556" name="Google Shape;1556;p40"/>
          <p:cNvSpPr txBox="1"/>
          <p:nvPr>
            <p:ph idx="1" type="body"/>
          </p:nvPr>
        </p:nvSpPr>
        <p:spPr>
          <a:xfrm>
            <a:off x="713225" y="1467900"/>
            <a:ext cx="7717500" cy="30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Here’s what you’ll find in this </a:t>
            </a:r>
            <a:r>
              <a:rPr b="1" lang="en">
                <a:solidFill>
                  <a:schemeClr val="dk1"/>
                </a:solidFill>
                <a:uFill>
                  <a:noFill/>
                </a:uFill>
                <a:hlinkClick r:id="rId3">
                  <a:extLst>
                    <a:ext uri="{A12FA001-AC4F-418D-AE19-62706E023703}">
                      <ahyp:hlinkClr val="tx"/>
                    </a:ext>
                  </a:extLst>
                </a:hlinkClick>
              </a:rPr>
              <a:t>Slidesgo</a:t>
            </a:r>
            <a:r>
              <a:rPr b="1" lang="en">
                <a:solidFill>
                  <a:schemeClr val="dk1"/>
                </a:solidFill>
              </a:rPr>
              <a:t> </a:t>
            </a:r>
            <a:r>
              <a:rPr lang="en">
                <a:solidFill>
                  <a:schemeClr val="dk1"/>
                </a:solidFill>
              </a:rPr>
              <a:t>template: </a:t>
            </a:r>
            <a:endParaRPr>
              <a:solidFill>
                <a:schemeClr val="dk1"/>
              </a:solidFill>
            </a:endParaRPr>
          </a:p>
          <a:p>
            <a:pPr indent="-292100" lvl="0" marL="457200" rtl="0" algn="l">
              <a:spcBef>
                <a:spcPts val="1600"/>
              </a:spcBef>
              <a:spcAft>
                <a:spcPts val="0"/>
              </a:spcAft>
              <a:buClr>
                <a:schemeClr val="dk1"/>
              </a:buClr>
              <a:buSzPts val="1000"/>
              <a:buAutoNum type="arabicPeriod"/>
            </a:pPr>
            <a:r>
              <a:rPr lang="en">
                <a:solidFill>
                  <a:schemeClr val="dk1"/>
                </a:solidFill>
              </a:rPr>
              <a:t>A slide structure based on a marketing campaign presentation, which you can easily adapt to your needs. For more info on how to edit the template, please visit </a:t>
            </a:r>
            <a:r>
              <a:rPr b="1" lang="en">
                <a:solidFill>
                  <a:schemeClr val="dk1"/>
                </a:solidFill>
                <a:uFill>
                  <a:noFill/>
                </a:uFill>
                <a:hlinkClick r:id="rId4">
                  <a:extLst>
                    <a:ext uri="{A12FA001-AC4F-418D-AE19-62706E023703}">
                      <ahyp:hlinkClr val="tx"/>
                    </a:ext>
                  </a:extLst>
                </a:hlinkClick>
              </a:rPr>
              <a:t>Slidesgo School</a:t>
            </a:r>
            <a:r>
              <a:rPr lang="en">
                <a:solidFill>
                  <a:schemeClr val="dk1"/>
                </a:solidFill>
              </a:rPr>
              <a:t> or read our </a:t>
            </a:r>
            <a:r>
              <a:rPr b="1" lang="en">
                <a:solidFill>
                  <a:schemeClr val="dk1"/>
                </a:solidFill>
                <a:uFill>
                  <a:noFill/>
                </a:uFill>
                <a:hlinkClick r:id="rId5">
                  <a:extLst>
                    <a:ext uri="{A12FA001-AC4F-418D-AE19-62706E023703}">
                      <ahyp:hlinkClr val="tx"/>
                    </a:ext>
                  </a:extLst>
                </a:hlinkClick>
              </a:rPr>
              <a:t>FAQs</a:t>
            </a:r>
            <a:r>
              <a:rPr lang="en">
                <a:solidFill>
                  <a:schemeClr val="dk1"/>
                </a:solidFill>
              </a:rPr>
              <a:t>.</a:t>
            </a:r>
            <a:endParaRPr>
              <a:solidFill>
                <a:schemeClr val="dk1"/>
              </a:solidFill>
            </a:endParaRPr>
          </a:p>
          <a:p>
            <a:pPr indent="-292100" lvl="0" marL="457200" rtl="0" algn="l">
              <a:spcBef>
                <a:spcPts val="0"/>
              </a:spcBef>
              <a:spcAft>
                <a:spcPts val="0"/>
              </a:spcAft>
              <a:buClr>
                <a:schemeClr val="dk1"/>
              </a:buClr>
              <a:buSzPts val="1000"/>
              <a:buAutoNum type="arabicPeriod"/>
            </a:pPr>
            <a:r>
              <a:rPr lang="en">
                <a:solidFill>
                  <a:schemeClr val="dk1"/>
                </a:solidFill>
              </a:rPr>
              <a:t>An assortment of graphic resources that are suitable for use in the presentation can be found in the </a:t>
            </a:r>
            <a:r>
              <a:rPr b="1" lang="en">
                <a:solidFill>
                  <a:schemeClr val="dk1"/>
                </a:solidFill>
                <a:uFill>
                  <a:noFill/>
                </a:uFill>
                <a:hlinkClick action="ppaction://hlinksldjump" r:id="rId6">
                  <a:extLst>
                    <a:ext uri="{A12FA001-AC4F-418D-AE19-62706E023703}">
                      <ahyp:hlinkClr val="tx"/>
                    </a:ext>
                  </a:extLst>
                </a:hlinkClick>
              </a:rPr>
              <a:t>alternative resources</a:t>
            </a:r>
            <a:r>
              <a:rPr lang="en">
                <a:solidFill>
                  <a:schemeClr val="dk1"/>
                </a:solidFill>
                <a:uFill>
                  <a:noFill/>
                </a:uFill>
                <a:hlinkClick action="ppaction://hlinksldjump" r:id="rId7">
                  <a:extLst>
                    <a:ext uri="{A12FA001-AC4F-418D-AE19-62706E023703}">
                      <ahyp:hlinkClr val="tx"/>
                    </a:ext>
                  </a:extLst>
                </a:hlinkClick>
              </a:rPr>
              <a:t> </a:t>
            </a:r>
            <a:r>
              <a:rPr b="1" lang="en">
                <a:solidFill>
                  <a:schemeClr val="dk1"/>
                </a:solidFill>
                <a:uFill>
                  <a:noFill/>
                </a:uFill>
                <a:hlinkClick action="ppaction://hlinksldjump" r:id="rId8">
                  <a:extLst>
                    <a:ext uri="{A12FA001-AC4F-418D-AE19-62706E023703}">
                      <ahyp:hlinkClr val="tx"/>
                    </a:ext>
                  </a:extLst>
                </a:hlinkClick>
              </a:rPr>
              <a:t>slide</a:t>
            </a:r>
            <a:r>
              <a:rPr lang="en">
                <a:solidFill>
                  <a:schemeClr val="dk1"/>
                </a:solidFill>
              </a:rPr>
              <a:t>.</a:t>
            </a:r>
            <a:endParaRPr>
              <a:solidFill>
                <a:schemeClr val="dk1"/>
              </a:solidFill>
            </a:endParaRPr>
          </a:p>
          <a:p>
            <a:pPr indent="-292100" lvl="0" marL="457200" rtl="0" algn="l">
              <a:spcBef>
                <a:spcPts val="0"/>
              </a:spcBef>
              <a:spcAft>
                <a:spcPts val="0"/>
              </a:spcAft>
              <a:buClr>
                <a:schemeClr val="dk1"/>
              </a:buClr>
              <a:buSzPts val="1000"/>
              <a:buAutoNum type="arabicPeriod"/>
            </a:pPr>
            <a:r>
              <a:rPr lang="en">
                <a:solidFill>
                  <a:schemeClr val="dk1"/>
                </a:solidFill>
              </a:rPr>
              <a:t>A </a:t>
            </a:r>
            <a:r>
              <a:rPr b="1" lang="en">
                <a:solidFill>
                  <a:schemeClr val="dk1"/>
                </a:solidFill>
                <a:uFill>
                  <a:noFill/>
                </a:uFill>
                <a:hlinkClick action="ppaction://hlinksldjump" r:id="rId9">
                  <a:extLst>
                    <a:ext uri="{A12FA001-AC4F-418D-AE19-62706E023703}">
                      <ahyp:hlinkClr val="tx"/>
                    </a:ext>
                  </a:extLst>
                </a:hlinkClick>
              </a:rPr>
              <a:t>thanks</a:t>
            </a:r>
            <a:r>
              <a:rPr lang="en">
                <a:solidFill>
                  <a:schemeClr val="dk1"/>
                </a:solidFill>
                <a:uFill>
                  <a:noFill/>
                </a:uFill>
                <a:hlinkClick action="ppaction://hlinksldjump" r:id="rId10">
                  <a:extLst>
                    <a:ext uri="{A12FA001-AC4F-418D-AE19-62706E023703}">
                      <ahyp:hlinkClr val="tx"/>
                    </a:ext>
                  </a:extLst>
                </a:hlinkClick>
              </a:rPr>
              <a:t> </a:t>
            </a:r>
            <a:r>
              <a:rPr b="1" lang="en">
                <a:solidFill>
                  <a:schemeClr val="dk1"/>
                </a:solidFill>
                <a:uFill>
                  <a:noFill/>
                </a:uFill>
                <a:hlinkClick action="ppaction://hlinksldjump" r:id="rId11">
                  <a:extLst>
                    <a:ext uri="{A12FA001-AC4F-418D-AE19-62706E023703}">
                      <ahyp:hlinkClr val="tx"/>
                    </a:ext>
                  </a:extLst>
                </a:hlinkClick>
              </a:rPr>
              <a:t>slide</a:t>
            </a:r>
            <a:r>
              <a:rPr lang="en">
                <a:solidFill>
                  <a:schemeClr val="dk1"/>
                </a:solidFill>
              </a:rPr>
              <a:t>, which you must keep so that proper credits for our design are given.</a:t>
            </a:r>
            <a:endParaRPr>
              <a:solidFill>
                <a:schemeClr val="dk1"/>
              </a:solidFill>
            </a:endParaRPr>
          </a:p>
          <a:p>
            <a:pPr indent="-292100" lvl="0" marL="457200" rtl="0" algn="l">
              <a:spcBef>
                <a:spcPts val="0"/>
              </a:spcBef>
              <a:spcAft>
                <a:spcPts val="0"/>
              </a:spcAft>
              <a:buClr>
                <a:schemeClr val="dk1"/>
              </a:buClr>
              <a:buSzPts val="1000"/>
              <a:buAutoNum type="arabicPeriod"/>
            </a:pPr>
            <a:r>
              <a:rPr lang="en">
                <a:solidFill>
                  <a:schemeClr val="dk1"/>
                </a:solidFill>
              </a:rPr>
              <a:t>A </a:t>
            </a:r>
            <a:r>
              <a:rPr b="1" lang="en">
                <a:solidFill>
                  <a:schemeClr val="dk1"/>
                </a:solidFill>
                <a:uFill>
                  <a:noFill/>
                </a:uFill>
                <a:hlinkClick action="ppaction://hlinksldjump" r:id="rId12">
                  <a:extLst>
                    <a:ext uri="{A12FA001-AC4F-418D-AE19-62706E023703}">
                      <ahyp:hlinkClr val="tx"/>
                    </a:ext>
                  </a:extLst>
                </a:hlinkClick>
              </a:rPr>
              <a:t>resources slide</a:t>
            </a:r>
            <a:r>
              <a:rPr lang="en">
                <a:solidFill>
                  <a:schemeClr val="dk1"/>
                </a:solidFill>
              </a:rPr>
              <a:t>, where you’ll find links to all the elements used in the template.</a:t>
            </a:r>
            <a:endParaRPr>
              <a:solidFill>
                <a:schemeClr val="dk1"/>
              </a:solidFill>
            </a:endParaRPr>
          </a:p>
          <a:p>
            <a:pPr indent="-292100" lvl="0" marL="457200" rtl="0" algn="l">
              <a:spcBef>
                <a:spcPts val="0"/>
              </a:spcBef>
              <a:spcAft>
                <a:spcPts val="0"/>
              </a:spcAft>
              <a:buClr>
                <a:schemeClr val="dk1"/>
              </a:buClr>
              <a:buSzPts val="1000"/>
              <a:buAutoNum type="arabicPeriod"/>
            </a:pPr>
            <a:r>
              <a:rPr b="1" lang="en">
                <a:solidFill>
                  <a:schemeClr val="dk1"/>
                </a:solidFill>
                <a:uFill>
                  <a:noFill/>
                </a:uFill>
                <a:hlinkClick action="ppaction://hlinksldjump" r:id="rId13">
                  <a:extLst>
                    <a:ext uri="{A12FA001-AC4F-418D-AE19-62706E023703}">
                      <ahyp:hlinkClr val="tx"/>
                    </a:ext>
                  </a:extLst>
                </a:hlinkClick>
              </a:rPr>
              <a:t>Instructions for use</a:t>
            </a:r>
            <a:r>
              <a:rPr lang="en">
                <a:solidFill>
                  <a:schemeClr val="dk1"/>
                </a:solidFill>
              </a:rPr>
              <a:t>.</a:t>
            </a:r>
            <a:endParaRPr>
              <a:solidFill>
                <a:schemeClr val="dk1"/>
              </a:solidFill>
            </a:endParaRPr>
          </a:p>
          <a:p>
            <a:pPr indent="-292100" lvl="0" marL="457200" rtl="0" algn="l">
              <a:spcBef>
                <a:spcPts val="0"/>
              </a:spcBef>
              <a:spcAft>
                <a:spcPts val="0"/>
              </a:spcAft>
              <a:buClr>
                <a:schemeClr val="dk1"/>
              </a:buClr>
              <a:buSzPts val="1000"/>
              <a:buAutoNum type="arabicPeriod"/>
            </a:pPr>
            <a:r>
              <a:rPr lang="en">
                <a:solidFill>
                  <a:schemeClr val="dk1"/>
                </a:solidFill>
              </a:rPr>
              <a:t>Final slides with: </a:t>
            </a:r>
            <a:endParaRPr>
              <a:solidFill>
                <a:schemeClr val="dk1"/>
              </a:solidFill>
            </a:endParaRPr>
          </a:p>
          <a:p>
            <a:pPr indent="-292100" lvl="0" marL="914400" rtl="0" algn="l">
              <a:spcBef>
                <a:spcPts val="0"/>
              </a:spcBef>
              <a:spcAft>
                <a:spcPts val="0"/>
              </a:spcAft>
              <a:buClr>
                <a:schemeClr val="dk1"/>
              </a:buClr>
              <a:buSzPts val="1000"/>
              <a:buAutoNum type="arabicPeriod"/>
            </a:pPr>
            <a:r>
              <a:rPr lang="en">
                <a:solidFill>
                  <a:schemeClr val="dk1"/>
                </a:solidFill>
              </a:rPr>
              <a:t>The</a:t>
            </a:r>
            <a:r>
              <a:rPr lang="en">
                <a:solidFill>
                  <a:schemeClr val="dk1"/>
                </a:solidFill>
                <a:uFill>
                  <a:noFill/>
                </a:uFill>
                <a:hlinkClick action="ppaction://hlinksldjump" r:id="rId14">
                  <a:extLst>
                    <a:ext uri="{A12FA001-AC4F-418D-AE19-62706E023703}">
                      <ahyp:hlinkClr val="tx"/>
                    </a:ext>
                  </a:extLst>
                </a:hlinkClick>
              </a:rPr>
              <a:t> </a:t>
            </a:r>
            <a:r>
              <a:rPr b="1" lang="en">
                <a:solidFill>
                  <a:schemeClr val="dk1"/>
                </a:solidFill>
                <a:uFill>
                  <a:noFill/>
                </a:uFill>
                <a:hlinkClick action="ppaction://hlinksldjump" r:id="rId15">
                  <a:extLst>
                    <a:ext uri="{A12FA001-AC4F-418D-AE19-62706E023703}">
                      <ahyp:hlinkClr val="tx"/>
                    </a:ext>
                  </a:extLst>
                </a:hlinkClick>
              </a:rPr>
              <a:t>fonts and colors</a:t>
            </a:r>
            <a:r>
              <a:rPr lang="en">
                <a:solidFill>
                  <a:schemeClr val="dk1"/>
                </a:solidFill>
              </a:rPr>
              <a:t> used in the template.</a:t>
            </a:r>
            <a:endParaRPr>
              <a:solidFill>
                <a:schemeClr val="dk1"/>
              </a:solidFill>
            </a:endParaRPr>
          </a:p>
          <a:p>
            <a:pPr indent="-292100" lvl="0" marL="914400" rtl="0" algn="l">
              <a:spcBef>
                <a:spcPts val="0"/>
              </a:spcBef>
              <a:spcAft>
                <a:spcPts val="0"/>
              </a:spcAft>
              <a:buClr>
                <a:schemeClr val="dk1"/>
              </a:buClr>
              <a:buSzPts val="1000"/>
              <a:buAutoNum type="arabicPeriod"/>
            </a:pPr>
            <a:r>
              <a:rPr lang="en">
                <a:solidFill>
                  <a:schemeClr val="dk1"/>
                </a:solidFill>
              </a:rPr>
              <a:t>A selection of </a:t>
            </a:r>
            <a:r>
              <a:rPr b="1" lang="en">
                <a:solidFill>
                  <a:schemeClr val="dk1"/>
                </a:solidFill>
                <a:uFill>
                  <a:noFill/>
                </a:uFill>
                <a:hlinkClick action="ppaction://hlinksldjump" r:id="rId16">
                  <a:extLst>
                    <a:ext uri="{A12FA001-AC4F-418D-AE19-62706E023703}">
                      <ahyp:hlinkClr val="tx"/>
                    </a:ext>
                  </a:extLst>
                </a:hlinkClick>
              </a:rPr>
              <a:t>illustrations</a:t>
            </a:r>
            <a:r>
              <a:rPr lang="en">
                <a:solidFill>
                  <a:schemeClr val="dk1"/>
                </a:solidFill>
              </a:rPr>
              <a:t>. You can also customize and animate them as you wish with the online editor. Visit</a:t>
            </a:r>
            <a:r>
              <a:rPr b="1" lang="en">
                <a:solidFill>
                  <a:schemeClr val="dk1"/>
                </a:solidFill>
              </a:rPr>
              <a:t> </a:t>
            </a:r>
            <a:r>
              <a:rPr b="1" lang="en">
                <a:solidFill>
                  <a:schemeClr val="dk1"/>
                </a:solidFill>
                <a:uFill>
                  <a:noFill/>
                </a:uFill>
                <a:hlinkClick r:id="rId17">
                  <a:extLst>
                    <a:ext uri="{A12FA001-AC4F-418D-AE19-62706E023703}">
                      <ahyp:hlinkClr val="tx"/>
                    </a:ext>
                  </a:extLst>
                </a:hlinkClick>
              </a:rPr>
              <a:t>Storyset</a:t>
            </a:r>
            <a:r>
              <a:rPr lang="en">
                <a:solidFill>
                  <a:schemeClr val="dk1"/>
                </a:solidFill>
              </a:rPr>
              <a:t> to find more. </a:t>
            </a:r>
            <a:endParaRPr>
              <a:solidFill>
                <a:schemeClr val="dk1"/>
              </a:solidFill>
            </a:endParaRPr>
          </a:p>
          <a:p>
            <a:pPr indent="-292100" lvl="0" marL="914400" rtl="0" algn="l">
              <a:spcBef>
                <a:spcPts val="0"/>
              </a:spcBef>
              <a:spcAft>
                <a:spcPts val="0"/>
              </a:spcAft>
              <a:buClr>
                <a:schemeClr val="dk1"/>
              </a:buClr>
              <a:buSzPts val="1000"/>
              <a:buAutoNum type="arabicPeriod"/>
            </a:pPr>
            <a:r>
              <a:rPr lang="en">
                <a:solidFill>
                  <a:schemeClr val="dk1"/>
                </a:solidFill>
              </a:rPr>
              <a:t>More</a:t>
            </a:r>
            <a:r>
              <a:rPr lang="en">
                <a:solidFill>
                  <a:schemeClr val="dk1"/>
                </a:solidFill>
                <a:uFill>
                  <a:noFill/>
                </a:uFill>
                <a:hlinkClick action="ppaction://hlinksldjump" r:id="rId18">
                  <a:extLst>
                    <a:ext uri="{A12FA001-AC4F-418D-AE19-62706E023703}">
                      <ahyp:hlinkClr val="tx"/>
                    </a:ext>
                  </a:extLst>
                </a:hlinkClick>
              </a:rPr>
              <a:t> </a:t>
            </a:r>
            <a:r>
              <a:rPr b="1" lang="en">
                <a:solidFill>
                  <a:schemeClr val="dk1"/>
                </a:solidFill>
                <a:uFill>
                  <a:noFill/>
                </a:uFill>
                <a:hlinkClick action="ppaction://hlinksldjump" r:id="rId19">
                  <a:extLst>
                    <a:ext uri="{A12FA001-AC4F-418D-AE19-62706E023703}">
                      <ahyp:hlinkClr val="tx"/>
                    </a:ext>
                  </a:extLst>
                </a:hlinkClick>
              </a:rPr>
              <a:t>infographic resources</a:t>
            </a:r>
            <a:r>
              <a:rPr lang="en">
                <a:solidFill>
                  <a:schemeClr val="dk1"/>
                </a:solidFill>
              </a:rPr>
              <a:t>, whose size and color can be edited. </a:t>
            </a:r>
            <a:endParaRPr>
              <a:solidFill>
                <a:schemeClr val="dk1"/>
              </a:solidFill>
            </a:endParaRPr>
          </a:p>
          <a:p>
            <a:pPr indent="-292100" lvl="0" marL="914400" rtl="0" algn="l">
              <a:spcBef>
                <a:spcPts val="0"/>
              </a:spcBef>
              <a:spcAft>
                <a:spcPts val="0"/>
              </a:spcAft>
              <a:buClr>
                <a:schemeClr val="dk1"/>
              </a:buClr>
              <a:buSzPts val="1000"/>
              <a:buAutoNum type="arabicPeriod"/>
            </a:pPr>
            <a:r>
              <a:rPr lang="en">
                <a:solidFill>
                  <a:schemeClr val="dk1"/>
                </a:solidFill>
              </a:rPr>
              <a:t>Sets of </a:t>
            </a:r>
            <a:r>
              <a:rPr b="1" lang="en">
                <a:solidFill>
                  <a:schemeClr val="dk1"/>
                </a:solidFill>
                <a:uFill>
                  <a:noFill/>
                </a:uFill>
                <a:hlinkClick action="ppaction://hlinksldjump" r:id="rId20">
                  <a:extLst>
                    <a:ext uri="{A12FA001-AC4F-418D-AE19-62706E023703}">
                      <ahyp:hlinkClr val="tx"/>
                    </a:ext>
                  </a:extLst>
                </a:hlinkClick>
              </a:rPr>
              <a:t>customizable icons</a:t>
            </a:r>
            <a:r>
              <a:rPr lang="en">
                <a:solidFill>
                  <a:schemeClr val="dk1"/>
                </a:solidFill>
              </a:rPr>
              <a:t> of the following themes: general, business, avatar, creative process, education, help &amp; support, medical, nature, performing arts, SEO &amp; marketing, and teamwork.</a:t>
            </a:r>
            <a:endParaRPr>
              <a:solidFill>
                <a:schemeClr val="dk1"/>
              </a:solidFill>
            </a:endParaRPr>
          </a:p>
          <a:p>
            <a:pPr indent="0" lvl="0" marL="0" rtl="0" algn="l">
              <a:spcBef>
                <a:spcPts val="1600"/>
              </a:spcBef>
              <a:spcAft>
                <a:spcPts val="0"/>
              </a:spcAft>
              <a:buNone/>
            </a:pPr>
            <a:r>
              <a:rPr lang="en">
                <a:solidFill>
                  <a:schemeClr val="dk1"/>
                </a:solidFill>
              </a:rPr>
              <a:t>You can delete this slide when you’re done editing the presentation.</a:t>
            </a:r>
            <a:endParaRPr>
              <a:solidFill>
                <a:schemeClr val="dk1"/>
              </a:solidFill>
            </a:endParaRPr>
          </a:p>
        </p:txBody>
      </p:sp>
      <p:sp>
        <p:nvSpPr>
          <p:cNvPr id="1557" name="Google Shape;1557;p40"/>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 OF THIS TEMPLATE</a:t>
            </a:r>
            <a:endParaRPr/>
          </a:p>
        </p:txBody>
      </p:sp>
      <p:grpSp>
        <p:nvGrpSpPr>
          <p:cNvPr id="1558" name="Google Shape;1558;p40"/>
          <p:cNvGrpSpPr/>
          <p:nvPr/>
        </p:nvGrpSpPr>
        <p:grpSpPr>
          <a:xfrm rot="-7406951">
            <a:off x="6365005" y="371153"/>
            <a:ext cx="573930" cy="945606"/>
            <a:chOff x="1279175" y="2762450"/>
            <a:chExt cx="644426" cy="1061755"/>
          </a:xfrm>
        </p:grpSpPr>
        <p:sp>
          <p:nvSpPr>
            <p:cNvPr id="1559" name="Google Shape;1559;p40"/>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0"/>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5" name="Shape 2355"/>
        <p:cNvGrpSpPr/>
        <p:nvPr/>
      </p:nvGrpSpPr>
      <p:grpSpPr>
        <a:xfrm>
          <a:off x="0" y="0"/>
          <a:ext cx="0" cy="0"/>
          <a:chOff x="0" y="0"/>
          <a:chExt cx="0" cy="0"/>
        </a:xfrm>
      </p:grpSpPr>
      <p:sp>
        <p:nvSpPr>
          <p:cNvPr id="2356" name="Google Shape;2356;p58"/>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STRATEGY</a:t>
            </a:r>
            <a:endParaRPr/>
          </a:p>
        </p:txBody>
      </p:sp>
      <p:grpSp>
        <p:nvGrpSpPr>
          <p:cNvPr id="2357" name="Google Shape;2357;p58"/>
          <p:cNvGrpSpPr/>
          <p:nvPr/>
        </p:nvGrpSpPr>
        <p:grpSpPr>
          <a:xfrm>
            <a:off x="500750" y="1065025"/>
            <a:ext cx="8149787" cy="3641614"/>
            <a:chOff x="500750" y="1065025"/>
            <a:chExt cx="8149787" cy="3641614"/>
          </a:xfrm>
        </p:grpSpPr>
        <p:grpSp>
          <p:nvGrpSpPr>
            <p:cNvPr id="2358" name="Google Shape;2358;p58"/>
            <p:cNvGrpSpPr/>
            <p:nvPr/>
          </p:nvGrpSpPr>
          <p:grpSpPr>
            <a:xfrm>
              <a:off x="500750" y="1065025"/>
              <a:ext cx="8149787" cy="3641614"/>
              <a:chOff x="1763579" y="275413"/>
              <a:chExt cx="8940091" cy="3641614"/>
            </a:xfrm>
          </p:grpSpPr>
          <p:sp>
            <p:nvSpPr>
              <p:cNvPr id="2359" name="Google Shape;2359;p58"/>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8"/>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8"/>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2" name="Google Shape;2362;p58"/>
            <p:cNvGrpSpPr/>
            <p:nvPr/>
          </p:nvGrpSpPr>
          <p:grpSpPr>
            <a:xfrm>
              <a:off x="7831225" y="1144150"/>
              <a:ext cx="726325" cy="196476"/>
              <a:chOff x="8689262" y="361063"/>
              <a:chExt cx="726325" cy="196476"/>
            </a:xfrm>
          </p:grpSpPr>
          <p:sp>
            <p:nvSpPr>
              <p:cNvPr id="2363" name="Google Shape;2363;p58"/>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8"/>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8"/>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8"/>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7" name="Google Shape;2367;p58"/>
              <p:cNvGrpSpPr/>
              <p:nvPr/>
            </p:nvGrpSpPr>
            <p:grpSpPr>
              <a:xfrm>
                <a:off x="9250380" y="399391"/>
                <a:ext cx="137217" cy="129156"/>
                <a:chOff x="9250380" y="399391"/>
                <a:chExt cx="137217" cy="129156"/>
              </a:xfrm>
            </p:grpSpPr>
            <p:sp>
              <p:nvSpPr>
                <p:cNvPr id="2368" name="Google Shape;2368;p58"/>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8"/>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0" name="Google Shape;2370;p58"/>
              <p:cNvGrpSpPr/>
              <p:nvPr/>
            </p:nvGrpSpPr>
            <p:grpSpPr>
              <a:xfrm>
                <a:off x="8983820" y="394006"/>
                <a:ext cx="137217" cy="129279"/>
                <a:chOff x="8983820" y="394006"/>
                <a:chExt cx="137217" cy="129279"/>
              </a:xfrm>
            </p:grpSpPr>
            <p:sp>
              <p:nvSpPr>
                <p:cNvPr id="2371" name="Google Shape;2371;p58"/>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8"/>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373" name="Google Shape;2373;p58"/>
          <p:cNvSpPr txBox="1"/>
          <p:nvPr/>
        </p:nvSpPr>
        <p:spPr>
          <a:xfrm>
            <a:off x="737489" y="1451175"/>
            <a:ext cx="2776200" cy="3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STEP 1</a:t>
            </a:r>
            <a:endParaRPr b="1" sz="2200">
              <a:solidFill>
                <a:schemeClr val="dk1"/>
              </a:solidFill>
              <a:latin typeface="Nanum Gothic Coding"/>
              <a:ea typeface="Nanum Gothic Coding"/>
              <a:cs typeface="Nanum Gothic Coding"/>
              <a:sym typeface="Nanum Gothic Coding"/>
            </a:endParaRPr>
          </a:p>
        </p:txBody>
      </p:sp>
      <p:sp>
        <p:nvSpPr>
          <p:cNvPr id="2374" name="Google Shape;2374;p58"/>
          <p:cNvSpPr txBox="1"/>
          <p:nvPr/>
        </p:nvSpPr>
        <p:spPr>
          <a:xfrm>
            <a:off x="742706" y="1795100"/>
            <a:ext cx="2776200" cy="63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Despite being red, Mars is a cold place</a:t>
            </a:r>
            <a:endParaRPr sz="1600">
              <a:solidFill>
                <a:schemeClr val="dk1"/>
              </a:solidFill>
              <a:latin typeface="Inconsolata"/>
              <a:ea typeface="Inconsolata"/>
              <a:cs typeface="Inconsolata"/>
              <a:sym typeface="Inconsolata"/>
            </a:endParaRPr>
          </a:p>
        </p:txBody>
      </p:sp>
      <p:sp>
        <p:nvSpPr>
          <p:cNvPr id="2375" name="Google Shape;2375;p58"/>
          <p:cNvSpPr txBox="1"/>
          <p:nvPr/>
        </p:nvSpPr>
        <p:spPr>
          <a:xfrm>
            <a:off x="2320825" y="3599550"/>
            <a:ext cx="2776200" cy="3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STEP 2</a:t>
            </a:r>
            <a:endParaRPr b="1" sz="2200">
              <a:solidFill>
                <a:schemeClr val="dk1"/>
              </a:solidFill>
              <a:latin typeface="Nanum Gothic Coding"/>
              <a:ea typeface="Nanum Gothic Coding"/>
              <a:cs typeface="Nanum Gothic Coding"/>
              <a:sym typeface="Nanum Gothic Coding"/>
            </a:endParaRPr>
          </a:p>
        </p:txBody>
      </p:sp>
      <p:sp>
        <p:nvSpPr>
          <p:cNvPr id="2376" name="Google Shape;2376;p58"/>
          <p:cNvSpPr txBox="1"/>
          <p:nvPr/>
        </p:nvSpPr>
        <p:spPr>
          <a:xfrm>
            <a:off x="2320825" y="3947725"/>
            <a:ext cx="2776200" cy="63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Venus has a beautiful name, but it’s very hot</a:t>
            </a:r>
            <a:endParaRPr sz="1600">
              <a:solidFill>
                <a:schemeClr val="dk1"/>
              </a:solidFill>
              <a:latin typeface="Inconsolata"/>
              <a:ea typeface="Inconsolata"/>
              <a:cs typeface="Inconsolata"/>
              <a:sym typeface="Inconsolata"/>
            </a:endParaRPr>
          </a:p>
          <a:p>
            <a:pPr indent="0" lvl="0" marL="0" rtl="0" algn="ctr">
              <a:spcBef>
                <a:spcPts val="0"/>
              </a:spcBef>
              <a:spcAft>
                <a:spcPts val="0"/>
              </a:spcAft>
              <a:buNone/>
            </a:pPr>
            <a:r>
              <a:t/>
            </a:r>
            <a:endParaRPr sz="1600">
              <a:solidFill>
                <a:schemeClr val="dk1"/>
              </a:solidFill>
              <a:latin typeface="Inconsolata"/>
              <a:ea typeface="Inconsolata"/>
              <a:cs typeface="Inconsolata"/>
              <a:sym typeface="Inconsolata"/>
            </a:endParaRPr>
          </a:p>
        </p:txBody>
      </p:sp>
      <p:sp>
        <p:nvSpPr>
          <p:cNvPr id="2377" name="Google Shape;2377;p58"/>
          <p:cNvSpPr txBox="1"/>
          <p:nvPr/>
        </p:nvSpPr>
        <p:spPr>
          <a:xfrm>
            <a:off x="3999825" y="1451175"/>
            <a:ext cx="2771100" cy="3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STEP 3</a:t>
            </a:r>
            <a:endParaRPr b="1" sz="2200">
              <a:solidFill>
                <a:schemeClr val="dk1"/>
              </a:solidFill>
              <a:latin typeface="Nanum Gothic Coding"/>
              <a:ea typeface="Nanum Gothic Coding"/>
              <a:cs typeface="Nanum Gothic Coding"/>
              <a:sym typeface="Nanum Gothic Coding"/>
            </a:endParaRPr>
          </a:p>
        </p:txBody>
      </p:sp>
      <p:sp>
        <p:nvSpPr>
          <p:cNvPr id="2378" name="Google Shape;2378;p58"/>
          <p:cNvSpPr txBox="1"/>
          <p:nvPr/>
        </p:nvSpPr>
        <p:spPr>
          <a:xfrm>
            <a:off x="4005032" y="1795100"/>
            <a:ext cx="2771100" cy="63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Jupiter is the biggest planet of them all</a:t>
            </a:r>
            <a:endParaRPr sz="1600">
              <a:solidFill>
                <a:schemeClr val="dk1"/>
              </a:solidFill>
              <a:latin typeface="Inconsolata"/>
              <a:ea typeface="Inconsolata"/>
              <a:cs typeface="Inconsolata"/>
              <a:sym typeface="Inconsolata"/>
            </a:endParaRPr>
          </a:p>
        </p:txBody>
      </p:sp>
      <p:sp>
        <p:nvSpPr>
          <p:cNvPr id="2379" name="Google Shape;2379;p58"/>
          <p:cNvSpPr txBox="1"/>
          <p:nvPr/>
        </p:nvSpPr>
        <p:spPr>
          <a:xfrm>
            <a:off x="5627627" y="3599550"/>
            <a:ext cx="2776200" cy="396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STEP 4</a:t>
            </a:r>
            <a:endParaRPr b="1" sz="2200">
              <a:solidFill>
                <a:schemeClr val="dk1"/>
              </a:solidFill>
              <a:latin typeface="Nanum Gothic Coding"/>
              <a:ea typeface="Nanum Gothic Coding"/>
              <a:cs typeface="Nanum Gothic Coding"/>
              <a:sym typeface="Nanum Gothic Coding"/>
            </a:endParaRPr>
          </a:p>
        </p:txBody>
      </p:sp>
      <p:sp>
        <p:nvSpPr>
          <p:cNvPr id="2380" name="Google Shape;2380;p58"/>
          <p:cNvSpPr txBox="1"/>
          <p:nvPr/>
        </p:nvSpPr>
        <p:spPr>
          <a:xfrm>
            <a:off x="5627627" y="3947725"/>
            <a:ext cx="2776200" cy="634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Saturn is the ringed one and a gas giant</a:t>
            </a:r>
            <a:endParaRPr sz="1600">
              <a:solidFill>
                <a:schemeClr val="dk1"/>
              </a:solidFill>
              <a:latin typeface="Inconsolata"/>
              <a:ea typeface="Inconsolata"/>
              <a:cs typeface="Inconsolata"/>
              <a:sym typeface="Inconsolata"/>
            </a:endParaRPr>
          </a:p>
          <a:p>
            <a:pPr indent="0" lvl="0" marL="0" rtl="0" algn="ctr">
              <a:spcBef>
                <a:spcPts val="0"/>
              </a:spcBef>
              <a:spcAft>
                <a:spcPts val="0"/>
              </a:spcAft>
              <a:buNone/>
            </a:pPr>
            <a:r>
              <a:t/>
            </a:r>
            <a:endParaRPr sz="1600">
              <a:solidFill>
                <a:schemeClr val="dk1"/>
              </a:solidFill>
              <a:latin typeface="Inconsolata"/>
              <a:ea typeface="Inconsolata"/>
              <a:cs typeface="Inconsolata"/>
              <a:sym typeface="Inconsolata"/>
            </a:endParaRPr>
          </a:p>
        </p:txBody>
      </p:sp>
      <p:cxnSp>
        <p:nvCxnSpPr>
          <p:cNvPr id="2381" name="Google Shape;2381;p58"/>
          <p:cNvCxnSpPr>
            <a:stCxn id="2382" idx="6"/>
            <a:endCxn id="2383" idx="2"/>
          </p:cNvCxnSpPr>
          <p:nvPr/>
        </p:nvCxnSpPr>
        <p:spPr>
          <a:xfrm>
            <a:off x="5753725" y="2868763"/>
            <a:ext cx="898800" cy="291300"/>
          </a:xfrm>
          <a:prstGeom prst="straightConnector1">
            <a:avLst/>
          </a:prstGeom>
          <a:noFill/>
          <a:ln cap="flat" cmpd="sng" w="9525">
            <a:solidFill>
              <a:schemeClr val="dk1"/>
            </a:solidFill>
            <a:prstDash val="solid"/>
            <a:round/>
            <a:headEnd len="med" w="med" type="none"/>
            <a:tailEnd len="med" w="med" type="none"/>
          </a:ln>
        </p:spPr>
      </p:cxnSp>
      <p:cxnSp>
        <p:nvCxnSpPr>
          <p:cNvPr id="2384" name="Google Shape;2384;p58"/>
          <p:cNvCxnSpPr>
            <a:stCxn id="2385" idx="6"/>
            <a:endCxn id="2382" idx="2"/>
          </p:cNvCxnSpPr>
          <p:nvPr/>
        </p:nvCxnSpPr>
        <p:spPr>
          <a:xfrm flipH="1" rot="10800000">
            <a:off x="4072075" y="2868888"/>
            <a:ext cx="955500" cy="291300"/>
          </a:xfrm>
          <a:prstGeom prst="straightConnector1">
            <a:avLst/>
          </a:prstGeom>
          <a:noFill/>
          <a:ln cap="flat" cmpd="sng" w="9525">
            <a:solidFill>
              <a:schemeClr val="dk1"/>
            </a:solidFill>
            <a:prstDash val="solid"/>
            <a:round/>
            <a:headEnd len="med" w="med" type="none"/>
            <a:tailEnd len="med" w="med" type="none"/>
          </a:ln>
        </p:spPr>
      </p:cxnSp>
      <p:cxnSp>
        <p:nvCxnSpPr>
          <p:cNvPr id="2386" name="Google Shape;2386;p58"/>
          <p:cNvCxnSpPr>
            <a:stCxn id="2387" idx="6"/>
            <a:endCxn id="2385" idx="2"/>
          </p:cNvCxnSpPr>
          <p:nvPr/>
        </p:nvCxnSpPr>
        <p:spPr>
          <a:xfrm>
            <a:off x="2488750" y="2939388"/>
            <a:ext cx="857100" cy="220800"/>
          </a:xfrm>
          <a:prstGeom prst="straightConnector1">
            <a:avLst/>
          </a:prstGeom>
          <a:noFill/>
          <a:ln cap="flat" cmpd="sng" w="9525">
            <a:solidFill>
              <a:schemeClr val="dk1"/>
            </a:solidFill>
            <a:prstDash val="solid"/>
            <a:round/>
            <a:headEnd len="med" w="med" type="none"/>
            <a:tailEnd len="med" w="med" type="none"/>
          </a:ln>
        </p:spPr>
      </p:cxnSp>
      <p:sp>
        <p:nvSpPr>
          <p:cNvPr id="2387" name="Google Shape;2387;p58"/>
          <p:cNvSpPr/>
          <p:nvPr/>
        </p:nvSpPr>
        <p:spPr>
          <a:xfrm>
            <a:off x="1762450" y="2576238"/>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8"/>
          <p:cNvSpPr/>
          <p:nvPr/>
        </p:nvSpPr>
        <p:spPr>
          <a:xfrm>
            <a:off x="3345775" y="2797038"/>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8"/>
          <p:cNvSpPr/>
          <p:nvPr/>
        </p:nvSpPr>
        <p:spPr>
          <a:xfrm>
            <a:off x="5027425" y="2505613"/>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8"/>
          <p:cNvSpPr/>
          <p:nvPr/>
        </p:nvSpPr>
        <p:spPr>
          <a:xfrm>
            <a:off x="6652575" y="2797038"/>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8" name="Google Shape;2388;p58"/>
          <p:cNvGrpSpPr/>
          <p:nvPr/>
        </p:nvGrpSpPr>
        <p:grpSpPr>
          <a:xfrm rot="-1964230">
            <a:off x="8277128" y="2466618"/>
            <a:ext cx="573897" cy="945552"/>
            <a:chOff x="1279175" y="2762450"/>
            <a:chExt cx="644426" cy="1061755"/>
          </a:xfrm>
        </p:grpSpPr>
        <p:sp>
          <p:nvSpPr>
            <p:cNvPr id="2389" name="Google Shape;2389;p58"/>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8"/>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1" name="Google Shape;2391;p58"/>
          <p:cNvGrpSpPr/>
          <p:nvPr/>
        </p:nvGrpSpPr>
        <p:grpSpPr>
          <a:xfrm>
            <a:off x="1930533" y="2756506"/>
            <a:ext cx="390141" cy="365767"/>
            <a:chOff x="1958520" y="2302574"/>
            <a:chExt cx="359213" cy="327807"/>
          </a:xfrm>
        </p:grpSpPr>
        <p:sp>
          <p:nvSpPr>
            <p:cNvPr id="2392" name="Google Shape;2392;p58"/>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8"/>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8"/>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 name="Google Shape;2395;p58"/>
          <p:cNvGrpSpPr/>
          <p:nvPr/>
        </p:nvGrpSpPr>
        <p:grpSpPr>
          <a:xfrm>
            <a:off x="6832718" y="2977318"/>
            <a:ext cx="377941" cy="365753"/>
            <a:chOff x="6870193" y="2295620"/>
            <a:chExt cx="360356" cy="343462"/>
          </a:xfrm>
        </p:grpSpPr>
        <p:sp>
          <p:nvSpPr>
            <p:cNvPr id="2396" name="Google Shape;2396;p58"/>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8"/>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8" name="Google Shape;2398;p58"/>
          <p:cNvGrpSpPr/>
          <p:nvPr/>
        </p:nvGrpSpPr>
        <p:grpSpPr>
          <a:xfrm>
            <a:off x="5226057" y="2685894"/>
            <a:ext cx="329192" cy="365746"/>
            <a:chOff x="4212429" y="1502385"/>
            <a:chExt cx="321037" cy="353822"/>
          </a:xfrm>
        </p:grpSpPr>
        <p:sp>
          <p:nvSpPr>
            <p:cNvPr id="2399" name="Google Shape;2399;p58"/>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8"/>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8"/>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8"/>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3" name="Google Shape;2403;p58"/>
          <p:cNvGrpSpPr/>
          <p:nvPr/>
        </p:nvGrpSpPr>
        <p:grpSpPr>
          <a:xfrm>
            <a:off x="3526082" y="2977328"/>
            <a:ext cx="365750" cy="365750"/>
            <a:chOff x="7957483" y="3350848"/>
            <a:chExt cx="357387" cy="357387"/>
          </a:xfrm>
        </p:grpSpPr>
        <p:sp>
          <p:nvSpPr>
            <p:cNvPr id="2404" name="Google Shape;2404;p58"/>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8"/>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8"/>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0" name="Shape 2410"/>
        <p:cNvGrpSpPr/>
        <p:nvPr/>
      </p:nvGrpSpPr>
      <p:grpSpPr>
        <a:xfrm>
          <a:off x="0" y="0"/>
          <a:ext cx="0" cy="0"/>
          <a:chOff x="0" y="0"/>
          <a:chExt cx="0" cy="0"/>
        </a:xfrm>
      </p:grpSpPr>
      <p:sp>
        <p:nvSpPr>
          <p:cNvPr id="2411" name="Google Shape;2411;p59"/>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ARE SOME PERCENTAGES</a:t>
            </a:r>
            <a:endParaRPr/>
          </a:p>
        </p:txBody>
      </p:sp>
      <p:sp>
        <p:nvSpPr>
          <p:cNvPr id="2412" name="Google Shape;2412;p59"/>
          <p:cNvSpPr txBox="1"/>
          <p:nvPr>
            <p:ph idx="1" type="subTitle"/>
          </p:nvPr>
        </p:nvSpPr>
        <p:spPr>
          <a:xfrm>
            <a:off x="716877" y="3401038"/>
            <a:ext cx="2532000" cy="45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413" name="Google Shape;2413;p59"/>
          <p:cNvSpPr txBox="1"/>
          <p:nvPr>
            <p:ph idx="2" type="subTitle"/>
          </p:nvPr>
        </p:nvSpPr>
        <p:spPr>
          <a:xfrm>
            <a:off x="3309613" y="3391675"/>
            <a:ext cx="2532000" cy="45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414" name="Google Shape;2414;p59"/>
          <p:cNvSpPr txBox="1"/>
          <p:nvPr>
            <p:ph idx="3" type="subTitle"/>
          </p:nvPr>
        </p:nvSpPr>
        <p:spPr>
          <a:xfrm>
            <a:off x="716876" y="3868775"/>
            <a:ext cx="2532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a:t>
            </a:r>
            <a:endParaRPr/>
          </a:p>
        </p:txBody>
      </p:sp>
      <p:sp>
        <p:nvSpPr>
          <p:cNvPr id="2415" name="Google Shape;2415;p59"/>
          <p:cNvSpPr txBox="1"/>
          <p:nvPr>
            <p:ph idx="4" type="subTitle"/>
          </p:nvPr>
        </p:nvSpPr>
        <p:spPr>
          <a:xfrm>
            <a:off x="3309613" y="3859404"/>
            <a:ext cx="2532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It has</a:t>
            </a:r>
            <a:r>
              <a:rPr lang="en"/>
              <a:t> a beautiful name, but it’s very hot</a:t>
            </a:r>
            <a:endParaRPr/>
          </a:p>
        </p:txBody>
      </p:sp>
      <p:sp>
        <p:nvSpPr>
          <p:cNvPr id="2416" name="Google Shape;2416;p59"/>
          <p:cNvSpPr txBox="1"/>
          <p:nvPr>
            <p:ph idx="5" type="title"/>
          </p:nvPr>
        </p:nvSpPr>
        <p:spPr>
          <a:xfrm>
            <a:off x="716900" y="1579447"/>
            <a:ext cx="25320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2417" name="Google Shape;2417;p59"/>
          <p:cNvSpPr txBox="1"/>
          <p:nvPr>
            <p:ph idx="6" type="title"/>
          </p:nvPr>
        </p:nvSpPr>
        <p:spPr>
          <a:xfrm>
            <a:off x="3313276" y="1579447"/>
            <a:ext cx="25320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56%</a:t>
            </a:r>
            <a:endParaRPr/>
          </a:p>
        </p:txBody>
      </p:sp>
      <p:sp>
        <p:nvSpPr>
          <p:cNvPr id="2418" name="Google Shape;2418;p59"/>
          <p:cNvSpPr txBox="1"/>
          <p:nvPr>
            <p:ph idx="7" type="subTitle"/>
          </p:nvPr>
        </p:nvSpPr>
        <p:spPr>
          <a:xfrm>
            <a:off x="5902376" y="3391675"/>
            <a:ext cx="2532000" cy="454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419" name="Google Shape;2419;p59"/>
          <p:cNvSpPr txBox="1"/>
          <p:nvPr>
            <p:ph idx="8" type="subTitle"/>
          </p:nvPr>
        </p:nvSpPr>
        <p:spPr>
          <a:xfrm>
            <a:off x="5902401" y="3859407"/>
            <a:ext cx="2532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Despite being red, Mars is a cold place</a:t>
            </a:r>
            <a:endParaRPr/>
          </a:p>
        </p:txBody>
      </p:sp>
      <p:sp>
        <p:nvSpPr>
          <p:cNvPr id="2420" name="Google Shape;2420;p59"/>
          <p:cNvSpPr txBox="1"/>
          <p:nvPr>
            <p:ph idx="9" type="title"/>
          </p:nvPr>
        </p:nvSpPr>
        <p:spPr>
          <a:xfrm>
            <a:off x="5902400" y="1579447"/>
            <a:ext cx="25320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88%</a:t>
            </a:r>
            <a:endParaRPr/>
          </a:p>
        </p:txBody>
      </p:sp>
      <p:sp>
        <p:nvSpPr>
          <p:cNvPr id="2421" name="Google Shape;2421;p59"/>
          <p:cNvSpPr/>
          <p:nvPr/>
        </p:nvSpPr>
        <p:spPr>
          <a:xfrm>
            <a:off x="1431650" y="2175201"/>
            <a:ext cx="1102500" cy="1102500"/>
          </a:xfrm>
          <a:prstGeom prst="donut">
            <a:avLst>
              <a:gd fmla="val 18315"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9"/>
          <p:cNvSpPr/>
          <p:nvPr/>
        </p:nvSpPr>
        <p:spPr>
          <a:xfrm>
            <a:off x="1431650" y="2175201"/>
            <a:ext cx="1102500" cy="1102500"/>
          </a:xfrm>
          <a:prstGeom prst="blockArc">
            <a:avLst>
              <a:gd fmla="val 16170773" name="adj1"/>
              <a:gd fmla="val 20083194" name="adj2"/>
              <a:gd fmla="val 18167" name="adj3"/>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1C448"/>
              </a:solidFill>
            </a:endParaRPr>
          </a:p>
        </p:txBody>
      </p:sp>
      <p:sp>
        <p:nvSpPr>
          <p:cNvPr id="2423" name="Google Shape;2423;p59"/>
          <p:cNvSpPr/>
          <p:nvPr/>
        </p:nvSpPr>
        <p:spPr>
          <a:xfrm>
            <a:off x="4028025" y="2175201"/>
            <a:ext cx="1102500" cy="1102500"/>
          </a:xfrm>
          <a:prstGeom prst="donut">
            <a:avLst>
              <a:gd fmla="val 18315"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9"/>
          <p:cNvSpPr/>
          <p:nvPr/>
        </p:nvSpPr>
        <p:spPr>
          <a:xfrm>
            <a:off x="4028025" y="2175201"/>
            <a:ext cx="1102500" cy="1102500"/>
          </a:xfrm>
          <a:prstGeom prst="blockArc">
            <a:avLst>
              <a:gd fmla="val 6546788" name="adj1"/>
              <a:gd fmla="val 16201001" name="adj2"/>
              <a:gd fmla="val 18812" name="adj3"/>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1C448"/>
              </a:solidFill>
            </a:endParaRPr>
          </a:p>
        </p:txBody>
      </p:sp>
      <p:sp>
        <p:nvSpPr>
          <p:cNvPr id="2425" name="Google Shape;2425;p59"/>
          <p:cNvSpPr/>
          <p:nvPr/>
        </p:nvSpPr>
        <p:spPr>
          <a:xfrm>
            <a:off x="6617150" y="2175201"/>
            <a:ext cx="1102500" cy="1102500"/>
          </a:xfrm>
          <a:prstGeom prst="donut">
            <a:avLst>
              <a:gd fmla="val 18541" name="adj"/>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9"/>
          <p:cNvSpPr/>
          <p:nvPr/>
        </p:nvSpPr>
        <p:spPr>
          <a:xfrm>
            <a:off x="6617150" y="2175201"/>
            <a:ext cx="1102500" cy="1102500"/>
          </a:xfrm>
          <a:prstGeom prst="blockArc">
            <a:avLst>
              <a:gd fmla="val 12907909" name="adj1"/>
              <a:gd fmla="val 16128162" name="adj2"/>
              <a:gd fmla="val 18204" name="adj3"/>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1C448"/>
              </a:solidFill>
            </a:endParaRPr>
          </a:p>
        </p:txBody>
      </p:sp>
      <p:grpSp>
        <p:nvGrpSpPr>
          <p:cNvPr id="2427" name="Google Shape;2427;p59"/>
          <p:cNvGrpSpPr/>
          <p:nvPr/>
        </p:nvGrpSpPr>
        <p:grpSpPr>
          <a:xfrm rot="9243903">
            <a:off x="769909" y="546189"/>
            <a:ext cx="573920" cy="945589"/>
            <a:chOff x="1279175" y="2762450"/>
            <a:chExt cx="644426" cy="1061755"/>
          </a:xfrm>
        </p:grpSpPr>
        <p:sp>
          <p:nvSpPr>
            <p:cNvPr id="2428" name="Google Shape;2428;p59"/>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9"/>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3" name="Shape 2433"/>
        <p:cNvGrpSpPr/>
        <p:nvPr/>
      </p:nvGrpSpPr>
      <p:grpSpPr>
        <a:xfrm>
          <a:off x="0" y="0"/>
          <a:ext cx="0" cy="0"/>
          <a:chOff x="0" y="0"/>
          <a:chExt cx="0" cy="0"/>
        </a:xfrm>
      </p:grpSpPr>
      <p:sp>
        <p:nvSpPr>
          <p:cNvPr id="2434" name="Google Shape;2434;p60"/>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PRODUCT DESCRIPTION</a:t>
            </a:r>
            <a:endParaRPr/>
          </a:p>
        </p:txBody>
      </p:sp>
      <p:sp>
        <p:nvSpPr>
          <p:cNvPr id="2435" name="Google Shape;2435;p60"/>
          <p:cNvSpPr txBox="1"/>
          <p:nvPr>
            <p:ph idx="1" type="subTitle"/>
          </p:nvPr>
        </p:nvSpPr>
        <p:spPr>
          <a:xfrm>
            <a:off x="878501" y="1926425"/>
            <a:ext cx="1834500" cy="32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2436" name="Google Shape;2436;p60"/>
          <p:cNvSpPr txBox="1"/>
          <p:nvPr>
            <p:ph idx="3" type="subTitle"/>
          </p:nvPr>
        </p:nvSpPr>
        <p:spPr>
          <a:xfrm>
            <a:off x="878500" y="2284775"/>
            <a:ext cx="22692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smallest planet</a:t>
            </a:r>
            <a:endParaRPr/>
          </a:p>
        </p:txBody>
      </p:sp>
      <p:sp>
        <p:nvSpPr>
          <p:cNvPr id="2437" name="Google Shape;2437;p60"/>
          <p:cNvSpPr txBox="1"/>
          <p:nvPr>
            <p:ph idx="5" type="subTitle"/>
          </p:nvPr>
        </p:nvSpPr>
        <p:spPr>
          <a:xfrm>
            <a:off x="878501" y="3156775"/>
            <a:ext cx="1834500" cy="32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2438" name="Google Shape;2438;p60"/>
          <p:cNvSpPr txBox="1"/>
          <p:nvPr>
            <p:ph idx="7" type="subTitle"/>
          </p:nvPr>
        </p:nvSpPr>
        <p:spPr>
          <a:xfrm>
            <a:off x="878500" y="3515125"/>
            <a:ext cx="22692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It’</a:t>
            </a:r>
            <a:r>
              <a:rPr lang="en"/>
              <a:t>s the biggest planet of them all</a:t>
            </a:r>
            <a:endParaRPr/>
          </a:p>
        </p:txBody>
      </p:sp>
      <p:sp>
        <p:nvSpPr>
          <p:cNvPr id="2439" name="Google Shape;2439;p60"/>
          <p:cNvSpPr txBox="1"/>
          <p:nvPr>
            <p:ph idx="2" type="subTitle"/>
          </p:nvPr>
        </p:nvSpPr>
        <p:spPr>
          <a:xfrm>
            <a:off x="6439125" y="1926425"/>
            <a:ext cx="1834500" cy="322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SATURN</a:t>
            </a:r>
            <a:endParaRPr/>
          </a:p>
        </p:txBody>
      </p:sp>
      <p:sp>
        <p:nvSpPr>
          <p:cNvPr id="2440" name="Google Shape;2440;p60"/>
          <p:cNvSpPr txBox="1"/>
          <p:nvPr>
            <p:ph idx="4" type="subTitle"/>
          </p:nvPr>
        </p:nvSpPr>
        <p:spPr>
          <a:xfrm>
            <a:off x="6002600" y="2284776"/>
            <a:ext cx="22692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Saturn is the only planet with rings</a:t>
            </a:r>
            <a:endParaRPr/>
          </a:p>
        </p:txBody>
      </p:sp>
      <p:sp>
        <p:nvSpPr>
          <p:cNvPr id="2441" name="Google Shape;2441;p60"/>
          <p:cNvSpPr txBox="1"/>
          <p:nvPr>
            <p:ph idx="6" type="subTitle"/>
          </p:nvPr>
        </p:nvSpPr>
        <p:spPr>
          <a:xfrm>
            <a:off x="6439125" y="3156775"/>
            <a:ext cx="1834500" cy="322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MARS</a:t>
            </a:r>
            <a:endParaRPr/>
          </a:p>
        </p:txBody>
      </p:sp>
      <p:sp>
        <p:nvSpPr>
          <p:cNvPr id="2442" name="Google Shape;2442;p60"/>
          <p:cNvSpPr txBox="1"/>
          <p:nvPr>
            <p:ph idx="8" type="subTitle"/>
          </p:nvPr>
        </p:nvSpPr>
        <p:spPr>
          <a:xfrm>
            <a:off x="6002600" y="3515126"/>
            <a:ext cx="22692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Despite being red, Mars is a cold place</a:t>
            </a:r>
            <a:endParaRPr/>
          </a:p>
        </p:txBody>
      </p:sp>
      <p:sp>
        <p:nvSpPr>
          <p:cNvPr id="2443" name="Google Shape;2443;p60"/>
          <p:cNvSpPr/>
          <p:nvPr/>
        </p:nvSpPr>
        <p:spPr>
          <a:xfrm>
            <a:off x="3671038" y="2131163"/>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0"/>
          <p:cNvSpPr/>
          <p:nvPr/>
        </p:nvSpPr>
        <p:spPr>
          <a:xfrm>
            <a:off x="4728313" y="2131163"/>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0"/>
          <p:cNvSpPr/>
          <p:nvPr/>
        </p:nvSpPr>
        <p:spPr>
          <a:xfrm>
            <a:off x="3684263" y="3263913"/>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0"/>
          <p:cNvSpPr/>
          <p:nvPr/>
        </p:nvSpPr>
        <p:spPr>
          <a:xfrm>
            <a:off x="4741538" y="3263913"/>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0"/>
          <p:cNvSpPr/>
          <p:nvPr/>
        </p:nvSpPr>
        <p:spPr>
          <a:xfrm>
            <a:off x="3851319" y="2311458"/>
            <a:ext cx="365746" cy="365753"/>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8" name="Google Shape;2448;p60"/>
          <p:cNvGrpSpPr/>
          <p:nvPr/>
        </p:nvGrpSpPr>
        <p:grpSpPr>
          <a:xfrm>
            <a:off x="4896401" y="2311439"/>
            <a:ext cx="390156" cy="365758"/>
            <a:chOff x="7390435" y="3680868"/>
            <a:chExt cx="372073" cy="355243"/>
          </a:xfrm>
        </p:grpSpPr>
        <p:sp>
          <p:nvSpPr>
            <p:cNvPr id="2449" name="Google Shape;2449;p60"/>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0"/>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0"/>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0"/>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0"/>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0"/>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5" name="Google Shape;2455;p60"/>
          <p:cNvGrpSpPr/>
          <p:nvPr/>
        </p:nvGrpSpPr>
        <p:grpSpPr>
          <a:xfrm>
            <a:off x="3846261" y="3444191"/>
            <a:ext cx="402337" cy="365763"/>
            <a:chOff x="4670239" y="1541599"/>
            <a:chExt cx="359679" cy="321833"/>
          </a:xfrm>
        </p:grpSpPr>
        <p:sp>
          <p:nvSpPr>
            <p:cNvPr id="2456" name="Google Shape;2456;p60"/>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0"/>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0"/>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0"/>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0"/>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1" name="Google Shape;2461;p60"/>
          <p:cNvSpPr/>
          <p:nvPr/>
        </p:nvSpPr>
        <p:spPr>
          <a:xfrm>
            <a:off x="4896404" y="3444189"/>
            <a:ext cx="390132" cy="365749"/>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2" name="Google Shape;2462;p60"/>
          <p:cNvGrpSpPr/>
          <p:nvPr/>
        </p:nvGrpSpPr>
        <p:grpSpPr>
          <a:xfrm rot="-1964230">
            <a:off x="5664728" y="4070318"/>
            <a:ext cx="573897" cy="945552"/>
            <a:chOff x="1279175" y="2762450"/>
            <a:chExt cx="644426" cy="1061755"/>
          </a:xfrm>
        </p:grpSpPr>
        <p:sp>
          <p:nvSpPr>
            <p:cNvPr id="2463" name="Google Shape;2463;p60"/>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0"/>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465" name="Google Shape;2465;p60"/>
          <p:cNvCxnSpPr>
            <a:stCxn id="2435" idx="3"/>
            <a:endCxn id="2443" idx="2"/>
          </p:cNvCxnSpPr>
          <p:nvPr/>
        </p:nvCxnSpPr>
        <p:spPr>
          <a:xfrm>
            <a:off x="2713001" y="2087525"/>
            <a:ext cx="957900" cy="406800"/>
          </a:xfrm>
          <a:prstGeom prst="bentConnector3">
            <a:avLst>
              <a:gd fmla="val 50007" name="adj1"/>
            </a:avLst>
          </a:prstGeom>
          <a:noFill/>
          <a:ln cap="flat" cmpd="sng" w="9525">
            <a:solidFill>
              <a:schemeClr val="dk1"/>
            </a:solidFill>
            <a:prstDash val="solid"/>
            <a:round/>
            <a:headEnd len="med" w="med" type="oval"/>
            <a:tailEnd len="med" w="med" type="none"/>
          </a:ln>
        </p:spPr>
      </p:cxnSp>
      <p:cxnSp>
        <p:nvCxnSpPr>
          <p:cNvPr id="2466" name="Google Shape;2466;p60"/>
          <p:cNvCxnSpPr>
            <a:stCxn id="2437" idx="3"/>
            <a:endCxn id="2445" idx="2"/>
          </p:cNvCxnSpPr>
          <p:nvPr/>
        </p:nvCxnSpPr>
        <p:spPr>
          <a:xfrm>
            <a:off x="2713001" y="3317875"/>
            <a:ext cx="971400" cy="309300"/>
          </a:xfrm>
          <a:prstGeom prst="bentConnector3">
            <a:avLst>
              <a:gd fmla="val 49993" name="adj1"/>
            </a:avLst>
          </a:prstGeom>
          <a:noFill/>
          <a:ln cap="flat" cmpd="sng" w="9525">
            <a:solidFill>
              <a:schemeClr val="dk1"/>
            </a:solidFill>
            <a:prstDash val="solid"/>
            <a:round/>
            <a:headEnd len="med" w="med" type="oval"/>
            <a:tailEnd len="med" w="med" type="none"/>
          </a:ln>
        </p:spPr>
      </p:cxnSp>
      <p:cxnSp>
        <p:nvCxnSpPr>
          <p:cNvPr id="2467" name="Google Shape;2467;p60"/>
          <p:cNvCxnSpPr>
            <a:stCxn id="2439" idx="1"/>
            <a:endCxn id="2444" idx="6"/>
          </p:cNvCxnSpPr>
          <p:nvPr/>
        </p:nvCxnSpPr>
        <p:spPr>
          <a:xfrm flipH="1">
            <a:off x="5454525" y="2087525"/>
            <a:ext cx="984600" cy="406800"/>
          </a:xfrm>
          <a:prstGeom prst="bentConnector3">
            <a:avLst>
              <a:gd fmla="val 49996" name="adj1"/>
            </a:avLst>
          </a:prstGeom>
          <a:noFill/>
          <a:ln cap="flat" cmpd="sng" w="9525">
            <a:solidFill>
              <a:schemeClr val="dk1"/>
            </a:solidFill>
            <a:prstDash val="solid"/>
            <a:round/>
            <a:headEnd len="med" w="med" type="oval"/>
            <a:tailEnd len="med" w="med" type="none"/>
          </a:ln>
        </p:spPr>
      </p:cxnSp>
      <p:cxnSp>
        <p:nvCxnSpPr>
          <p:cNvPr id="2468" name="Google Shape;2468;p60"/>
          <p:cNvCxnSpPr>
            <a:stCxn id="2441" idx="1"/>
            <a:endCxn id="2446" idx="6"/>
          </p:cNvCxnSpPr>
          <p:nvPr/>
        </p:nvCxnSpPr>
        <p:spPr>
          <a:xfrm flipH="1">
            <a:off x="5467725" y="3317875"/>
            <a:ext cx="971400" cy="309300"/>
          </a:xfrm>
          <a:prstGeom prst="bentConnector3">
            <a:avLst>
              <a:gd fmla="val 49994" name="adj1"/>
            </a:avLst>
          </a:prstGeom>
          <a:noFill/>
          <a:ln cap="flat" cmpd="sng" w="9525">
            <a:solidFill>
              <a:schemeClr val="dk1"/>
            </a:solidFill>
            <a:prstDash val="solid"/>
            <a:round/>
            <a:headEnd len="med" w="med" type="oval"/>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2" name="Shape 2472"/>
        <p:cNvGrpSpPr/>
        <p:nvPr/>
      </p:nvGrpSpPr>
      <p:grpSpPr>
        <a:xfrm>
          <a:off x="0" y="0"/>
          <a:ext cx="0" cy="0"/>
          <a:chOff x="0" y="0"/>
          <a:chExt cx="0" cy="0"/>
        </a:xfrm>
      </p:grpSpPr>
      <p:sp>
        <p:nvSpPr>
          <p:cNvPr id="2473" name="Google Shape;2473;p61"/>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PRICING</a:t>
            </a:r>
            <a:endParaRPr/>
          </a:p>
        </p:txBody>
      </p:sp>
      <p:sp>
        <p:nvSpPr>
          <p:cNvPr id="2474" name="Google Shape;2474;p61"/>
          <p:cNvSpPr txBox="1"/>
          <p:nvPr>
            <p:ph idx="1" type="subTitle"/>
          </p:nvPr>
        </p:nvSpPr>
        <p:spPr>
          <a:xfrm>
            <a:off x="713225" y="3321537"/>
            <a:ext cx="2349000" cy="30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BASIC</a:t>
            </a:r>
            <a:endParaRPr/>
          </a:p>
        </p:txBody>
      </p:sp>
      <p:sp>
        <p:nvSpPr>
          <p:cNvPr id="2475" name="Google Shape;2475;p61"/>
          <p:cNvSpPr txBox="1"/>
          <p:nvPr>
            <p:ph idx="2" type="subTitle"/>
          </p:nvPr>
        </p:nvSpPr>
        <p:spPr>
          <a:xfrm>
            <a:off x="3397504" y="3315296"/>
            <a:ext cx="2349000" cy="30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a:t>
            </a:r>
            <a:endParaRPr/>
          </a:p>
        </p:txBody>
      </p:sp>
      <p:sp>
        <p:nvSpPr>
          <p:cNvPr id="2476" name="Google Shape;2476;p61"/>
          <p:cNvSpPr txBox="1"/>
          <p:nvPr>
            <p:ph idx="3" type="subTitle"/>
          </p:nvPr>
        </p:nvSpPr>
        <p:spPr>
          <a:xfrm>
            <a:off x="713213" y="3760450"/>
            <a:ext cx="2349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smallest planet</a:t>
            </a:r>
            <a:endParaRPr/>
          </a:p>
        </p:txBody>
      </p:sp>
      <p:sp>
        <p:nvSpPr>
          <p:cNvPr id="2477" name="Google Shape;2477;p61"/>
          <p:cNvSpPr txBox="1"/>
          <p:nvPr>
            <p:ph idx="4" type="subTitle"/>
          </p:nvPr>
        </p:nvSpPr>
        <p:spPr>
          <a:xfrm>
            <a:off x="3397489" y="3751075"/>
            <a:ext cx="2349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2478" name="Google Shape;2478;p61"/>
          <p:cNvSpPr txBox="1"/>
          <p:nvPr>
            <p:ph idx="5" type="title"/>
          </p:nvPr>
        </p:nvSpPr>
        <p:spPr>
          <a:xfrm>
            <a:off x="713225" y="2710638"/>
            <a:ext cx="23490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$55</a:t>
            </a:r>
            <a:endParaRPr/>
          </a:p>
        </p:txBody>
      </p:sp>
      <p:sp>
        <p:nvSpPr>
          <p:cNvPr id="2479" name="Google Shape;2479;p61"/>
          <p:cNvSpPr txBox="1"/>
          <p:nvPr>
            <p:ph idx="6" type="title"/>
          </p:nvPr>
        </p:nvSpPr>
        <p:spPr>
          <a:xfrm>
            <a:off x="3397488" y="2710638"/>
            <a:ext cx="23490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$76</a:t>
            </a:r>
            <a:endParaRPr/>
          </a:p>
        </p:txBody>
      </p:sp>
      <p:sp>
        <p:nvSpPr>
          <p:cNvPr id="2480" name="Google Shape;2480;p61"/>
          <p:cNvSpPr txBox="1"/>
          <p:nvPr>
            <p:ph idx="7" type="subTitle"/>
          </p:nvPr>
        </p:nvSpPr>
        <p:spPr>
          <a:xfrm>
            <a:off x="6081771" y="3315296"/>
            <a:ext cx="2349000" cy="30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PREMIUM</a:t>
            </a:r>
            <a:endParaRPr/>
          </a:p>
        </p:txBody>
      </p:sp>
      <p:sp>
        <p:nvSpPr>
          <p:cNvPr id="2481" name="Google Shape;2481;p61"/>
          <p:cNvSpPr txBox="1"/>
          <p:nvPr>
            <p:ph idx="8" type="subTitle"/>
          </p:nvPr>
        </p:nvSpPr>
        <p:spPr>
          <a:xfrm>
            <a:off x="6081750" y="3751075"/>
            <a:ext cx="2349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the only planet with rings</a:t>
            </a:r>
            <a:endParaRPr/>
          </a:p>
        </p:txBody>
      </p:sp>
      <p:sp>
        <p:nvSpPr>
          <p:cNvPr id="2482" name="Google Shape;2482;p61"/>
          <p:cNvSpPr txBox="1"/>
          <p:nvPr>
            <p:ph idx="9" type="title"/>
          </p:nvPr>
        </p:nvSpPr>
        <p:spPr>
          <a:xfrm>
            <a:off x="6081750" y="2710638"/>
            <a:ext cx="2349000" cy="41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$95</a:t>
            </a:r>
            <a:endParaRPr/>
          </a:p>
        </p:txBody>
      </p:sp>
      <p:sp>
        <p:nvSpPr>
          <p:cNvPr id="2483" name="Google Shape;2483;p61"/>
          <p:cNvSpPr/>
          <p:nvPr/>
        </p:nvSpPr>
        <p:spPr>
          <a:xfrm>
            <a:off x="1524563" y="1754938"/>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1"/>
          <p:cNvSpPr/>
          <p:nvPr/>
        </p:nvSpPr>
        <p:spPr>
          <a:xfrm>
            <a:off x="4208825" y="1754950"/>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1"/>
          <p:cNvSpPr/>
          <p:nvPr/>
        </p:nvSpPr>
        <p:spPr>
          <a:xfrm>
            <a:off x="6851425" y="1754975"/>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6" name="Google Shape;2486;p61"/>
          <p:cNvGrpSpPr/>
          <p:nvPr/>
        </p:nvGrpSpPr>
        <p:grpSpPr>
          <a:xfrm flipH="1" rot="1556097">
            <a:off x="2852759" y="2158739"/>
            <a:ext cx="573920" cy="945589"/>
            <a:chOff x="1279175" y="2762450"/>
            <a:chExt cx="644426" cy="1061755"/>
          </a:xfrm>
        </p:grpSpPr>
        <p:sp>
          <p:nvSpPr>
            <p:cNvPr id="2487" name="Google Shape;2487;p61"/>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1"/>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61"/>
          <p:cNvGrpSpPr/>
          <p:nvPr/>
        </p:nvGrpSpPr>
        <p:grpSpPr>
          <a:xfrm>
            <a:off x="7062182" y="1935230"/>
            <a:ext cx="304801" cy="365775"/>
            <a:chOff x="1493849" y="2775533"/>
            <a:chExt cx="283985" cy="341080"/>
          </a:xfrm>
        </p:grpSpPr>
        <p:sp>
          <p:nvSpPr>
            <p:cNvPr id="2490" name="Google Shape;2490;p6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 name="Google Shape;2492;p61"/>
          <p:cNvGrpSpPr/>
          <p:nvPr/>
        </p:nvGrpSpPr>
        <p:grpSpPr>
          <a:xfrm>
            <a:off x="4406984" y="1935248"/>
            <a:ext cx="341382" cy="365754"/>
            <a:chOff x="870939" y="1975821"/>
            <a:chExt cx="332375" cy="350071"/>
          </a:xfrm>
        </p:grpSpPr>
        <p:sp>
          <p:nvSpPr>
            <p:cNvPr id="2493" name="Google Shape;2493;p6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7" name="Google Shape;2497;p61"/>
          <p:cNvSpPr/>
          <p:nvPr/>
        </p:nvSpPr>
        <p:spPr>
          <a:xfrm>
            <a:off x="1704833" y="1926828"/>
            <a:ext cx="365759" cy="365757"/>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1" name="Shape 2501"/>
        <p:cNvGrpSpPr/>
        <p:nvPr/>
      </p:nvGrpSpPr>
      <p:grpSpPr>
        <a:xfrm>
          <a:off x="0" y="0"/>
          <a:ext cx="0" cy="0"/>
          <a:chOff x="0" y="0"/>
          <a:chExt cx="0" cy="0"/>
        </a:xfrm>
      </p:grpSpPr>
      <p:grpSp>
        <p:nvGrpSpPr>
          <p:cNvPr id="2502" name="Google Shape;2502;p62"/>
          <p:cNvGrpSpPr/>
          <p:nvPr/>
        </p:nvGrpSpPr>
        <p:grpSpPr>
          <a:xfrm>
            <a:off x="500750" y="1065025"/>
            <a:ext cx="8149787" cy="3641614"/>
            <a:chOff x="500750" y="1065025"/>
            <a:chExt cx="8149787" cy="3641614"/>
          </a:xfrm>
        </p:grpSpPr>
        <p:grpSp>
          <p:nvGrpSpPr>
            <p:cNvPr id="2503" name="Google Shape;2503;p62"/>
            <p:cNvGrpSpPr/>
            <p:nvPr/>
          </p:nvGrpSpPr>
          <p:grpSpPr>
            <a:xfrm>
              <a:off x="500750" y="1065025"/>
              <a:ext cx="8149787" cy="3641614"/>
              <a:chOff x="1763579" y="275413"/>
              <a:chExt cx="8940091" cy="3641614"/>
            </a:xfrm>
          </p:grpSpPr>
          <p:sp>
            <p:nvSpPr>
              <p:cNvPr id="2504" name="Google Shape;2504;p62"/>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2"/>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2"/>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7" name="Google Shape;2507;p62"/>
            <p:cNvGrpSpPr/>
            <p:nvPr/>
          </p:nvGrpSpPr>
          <p:grpSpPr>
            <a:xfrm>
              <a:off x="7831225" y="1144150"/>
              <a:ext cx="726325" cy="196476"/>
              <a:chOff x="8689262" y="361063"/>
              <a:chExt cx="726325" cy="196476"/>
            </a:xfrm>
          </p:grpSpPr>
          <p:sp>
            <p:nvSpPr>
              <p:cNvPr id="2508" name="Google Shape;2508;p62"/>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2"/>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2"/>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2"/>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2" name="Google Shape;2512;p62"/>
              <p:cNvGrpSpPr/>
              <p:nvPr/>
            </p:nvGrpSpPr>
            <p:grpSpPr>
              <a:xfrm>
                <a:off x="9250380" y="399391"/>
                <a:ext cx="137217" cy="129156"/>
                <a:chOff x="9250380" y="399391"/>
                <a:chExt cx="137217" cy="129156"/>
              </a:xfrm>
            </p:grpSpPr>
            <p:sp>
              <p:nvSpPr>
                <p:cNvPr id="2513" name="Google Shape;2513;p62"/>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2"/>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5" name="Google Shape;2515;p62"/>
              <p:cNvGrpSpPr/>
              <p:nvPr/>
            </p:nvGrpSpPr>
            <p:grpSpPr>
              <a:xfrm>
                <a:off x="8983820" y="394006"/>
                <a:ext cx="137217" cy="129279"/>
                <a:chOff x="8983820" y="394006"/>
                <a:chExt cx="137217" cy="129279"/>
              </a:xfrm>
            </p:grpSpPr>
            <p:sp>
              <p:nvSpPr>
                <p:cNvPr id="2516" name="Google Shape;2516;p62"/>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2"/>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518" name="Google Shape;2518;p62"/>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DISTRIBUTION CHANNELS</a:t>
            </a:r>
            <a:endParaRPr/>
          </a:p>
        </p:txBody>
      </p:sp>
      <p:cxnSp>
        <p:nvCxnSpPr>
          <p:cNvPr id="2519" name="Google Shape;2519;p62"/>
          <p:cNvCxnSpPr>
            <a:stCxn id="2520" idx="2"/>
          </p:cNvCxnSpPr>
          <p:nvPr/>
        </p:nvCxnSpPr>
        <p:spPr>
          <a:xfrm>
            <a:off x="4571975" y="3468525"/>
            <a:ext cx="0" cy="381000"/>
          </a:xfrm>
          <a:prstGeom prst="straightConnector1">
            <a:avLst/>
          </a:prstGeom>
          <a:noFill/>
          <a:ln cap="flat" cmpd="sng" w="19050">
            <a:solidFill>
              <a:srgbClr val="91565C"/>
            </a:solidFill>
            <a:prstDash val="solid"/>
            <a:round/>
            <a:headEnd len="med" w="med" type="none"/>
            <a:tailEnd len="med" w="med" type="none"/>
          </a:ln>
        </p:spPr>
      </p:cxnSp>
      <p:cxnSp>
        <p:nvCxnSpPr>
          <p:cNvPr id="2521" name="Google Shape;2521;p62"/>
          <p:cNvCxnSpPr>
            <a:stCxn id="2522" idx="2"/>
          </p:cNvCxnSpPr>
          <p:nvPr/>
        </p:nvCxnSpPr>
        <p:spPr>
          <a:xfrm>
            <a:off x="4571975" y="2085474"/>
            <a:ext cx="0" cy="897300"/>
          </a:xfrm>
          <a:prstGeom prst="straightConnector1">
            <a:avLst/>
          </a:prstGeom>
          <a:noFill/>
          <a:ln cap="flat" cmpd="sng" w="9525">
            <a:solidFill>
              <a:schemeClr val="dk1"/>
            </a:solidFill>
            <a:prstDash val="solid"/>
            <a:round/>
            <a:headEnd len="med" w="med" type="none"/>
            <a:tailEnd len="med" w="med" type="none"/>
          </a:ln>
        </p:spPr>
      </p:cxnSp>
      <p:cxnSp>
        <p:nvCxnSpPr>
          <p:cNvPr id="2523" name="Google Shape;2523;p62"/>
          <p:cNvCxnSpPr>
            <a:stCxn id="2522" idx="1"/>
            <a:endCxn id="2524" idx="0"/>
          </p:cNvCxnSpPr>
          <p:nvPr/>
        </p:nvCxnSpPr>
        <p:spPr>
          <a:xfrm flipH="1">
            <a:off x="1842875" y="1842624"/>
            <a:ext cx="1687200" cy="2007000"/>
          </a:xfrm>
          <a:prstGeom prst="bentConnector2">
            <a:avLst/>
          </a:prstGeom>
          <a:noFill/>
          <a:ln cap="flat" cmpd="sng" w="9525">
            <a:solidFill>
              <a:schemeClr val="dk1"/>
            </a:solidFill>
            <a:prstDash val="solid"/>
            <a:round/>
            <a:headEnd len="med" w="med" type="none"/>
            <a:tailEnd len="med" w="med" type="none"/>
          </a:ln>
        </p:spPr>
      </p:cxnSp>
      <p:cxnSp>
        <p:nvCxnSpPr>
          <p:cNvPr id="2525" name="Google Shape;2525;p62"/>
          <p:cNvCxnSpPr>
            <a:stCxn id="2526" idx="2"/>
            <a:endCxn id="2527" idx="0"/>
          </p:cNvCxnSpPr>
          <p:nvPr/>
        </p:nvCxnSpPr>
        <p:spPr>
          <a:xfrm>
            <a:off x="7301100" y="2601774"/>
            <a:ext cx="0" cy="381000"/>
          </a:xfrm>
          <a:prstGeom prst="straightConnector1">
            <a:avLst/>
          </a:prstGeom>
          <a:noFill/>
          <a:ln cap="flat" cmpd="sng" w="9525">
            <a:solidFill>
              <a:schemeClr val="dk1"/>
            </a:solidFill>
            <a:prstDash val="solid"/>
            <a:round/>
            <a:headEnd len="med" w="med" type="none"/>
            <a:tailEnd len="med" w="med" type="none"/>
          </a:ln>
        </p:spPr>
      </p:cxnSp>
      <p:sp>
        <p:nvSpPr>
          <p:cNvPr id="2522" name="Google Shape;2522;p62"/>
          <p:cNvSpPr/>
          <p:nvPr/>
        </p:nvSpPr>
        <p:spPr>
          <a:xfrm>
            <a:off x="3530075" y="1599774"/>
            <a:ext cx="2083800" cy="485700"/>
          </a:xfrm>
          <a:prstGeom prst="roundRect">
            <a:avLst>
              <a:gd fmla="val 0" name="adj"/>
            </a:avLst>
          </a:prstGeom>
          <a:noFill/>
          <a:ln cap="flat" cmpd="sng" w="9525">
            <a:solidFill>
              <a:schemeClr val="dk1"/>
            </a:solidFill>
            <a:prstDash val="solid"/>
            <a:round/>
            <a:headEnd len="sm" w="sm" type="none"/>
            <a:tailEnd len="sm" w="sm" type="none"/>
          </a:ln>
        </p:spPr>
        <p:txBody>
          <a:bodyPr anchorCtr="0" anchor="t" bIns="0" lIns="91425" spcFirstLastPara="1" rIns="91425" wrap="square" tIns="45700">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MANUFACTURERS</a:t>
            </a:r>
            <a:endParaRPr b="1" sz="2200">
              <a:solidFill>
                <a:schemeClr val="dk1"/>
              </a:solidFill>
              <a:latin typeface="Nanum Gothic Coding"/>
              <a:ea typeface="Nanum Gothic Coding"/>
              <a:cs typeface="Nanum Gothic Coding"/>
              <a:sym typeface="Nanum Gothic Coding"/>
            </a:endParaRPr>
          </a:p>
        </p:txBody>
      </p:sp>
      <p:sp>
        <p:nvSpPr>
          <p:cNvPr id="2520" name="Google Shape;2520;p62"/>
          <p:cNvSpPr/>
          <p:nvPr/>
        </p:nvSpPr>
        <p:spPr>
          <a:xfrm>
            <a:off x="3530075" y="2982825"/>
            <a:ext cx="2083800" cy="485700"/>
          </a:xfrm>
          <a:prstGeom prst="roundRect">
            <a:avLst>
              <a:gd fmla="val 0" name="adj"/>
            </a:avLst>
          </a:prstGeom>
          <a:solidFill>
            <a:schemeClr val="lt1"/>
          </a:solidFill>
          <a:ln cap="flat" cmpd="sng" w="9525">
            <a:solidFill>
              <a:schemeClr val="dk1"/>
            </a:solidFill>
            <a:prstDash val="solid"/>
            <a:round/>
            <a:headEnd len="sm" w="sm" type="none"/>
            <a:tailEnd len="sm" w="sm" type="none"/>
          </a:ln>
        </p:spPr>
        <p:txBody>
          <a:bodyPr anchorCtr="0" anchor="t" bIns="0" lIns="91425" spcFirstLastPara="1" rIns="91425" wrap="square" tIns="1097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Retailers</a:t>
            </a:r>
            <a:endParaRPr sz="1600">
              <a:solidFill>
                <a:schemeClr val="dk1"/>
              </a:solidFill>
              <a:latin typeface="Inconsolata"/>
              <a:ea typeface="Inconsolata"/>
              <a:cs typeface="Inconsolata"/>
              <a:sym typeface="Inconsolata"/>
            </a:endParaRPr>
          </a:p>
        </p:txBody>
      </p:sp>
      <p:sp>
        <p:nvSpPr>
          <p:cNvPr id="2527" name="Google Shape;2527;p62"/>
          <p:cNvSpPr/>
          <p:nvPr/>
        </p:nvSpPr>
        <p:spPr>
          <a:xfrm>
            <a:off x="6259205" y="2982825"/>
            <a:ext cx="2083800" cy="485700"/>
          </a:xfrm>
          <a:prstGeom prst="roundRect">
            <a:avLst>
              <a:gd fmla="val 0" name="adj"/>
            </a:avLst>
          </a:prstGeom>
          <a:solidFill>
            <a:schemeClr val="lt1"/>
          </a:solidFill>
          <a:ln cap="flat" cmpd="sng" w="9525">
            <a:solidFill>
              <a:schemeClr val="dk1"/>
            </a:solidFill>
            <a:prstDash val="solid"/>
            <a:round/>
            <a:headEnd len="sm" w="sm" type="none"/>
            <a:tailEnd len="sm" w="sm" type="none"/>
          </a:ln>
        </p:spPr>
        <p:txBody>
          <a:bodyPr anchorCtr="0" anchor="t" bIns="0" lIns="91425" spcFirstLastPara="1" rIns="91425" wrap="square" tIns="1097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Retailers</a:t>
            </a:r>
            <a:endParaRPr sz="1600">
              <a:solidFill>
                <a:schemeClr val="dk1"/>
              </a:solidFill>
              <a:latin typeface="Inconsolata"/>
              <a:ea typeface="Inconsolata"/>
              <a:cs typeface="Inconsolata"/>
              <a:sym typeface="Inconsolata"/>
            </a:endParaRPr>
          </a:p>
        </p:txBody>
      </p:sp>
      <p:sp>
        <p:nvSpPr>
          <p:cNvPr id="2526" name="Google Shape;2526;p62"/>
          <p:cNvSpPr/>
          <p:nvPr/>
        </p:nvSpPr>
        <p:spPr>
          <a:xfrm>
            <a:off x="6259200" y="2116074"/>
            <a:ext cx="2083800" cy="485700"/>
          </a:xfrm>
          <a:prstGeom prst="roundRect">
            <a:avLst>
              <a:gd fmla="val 0" name="adj"/>
            </a:avLst>
          </a:prstGeom>
          <a:solidFill>
            <a:schemeClr val="lt1"/>
          </a:solidFill>
          <a:ln cap="flat" cmpd="sng" w="9525">
            <a:solidFill>
              <a:schemeClr val="dk1"/>
            </a:solidFill>
            <a:prstDash val="solid"/>
            <a:round/>
            <a:headEnd len="sm" w="sm" type="none"/>
            <a:tailEnd len="sm" w="sm" type="none"/>
          </a:ln>
        </p:spPr>
        <p:txBody>
          <a:bodyPr anchorCtr="0" anchor="t" bIns="0" lIns="91425" spcFirstLastPara="1" rIns="91425" wrap="square" tIns="1097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Wholesaler</a:t>
            </a:r>
            <a:endParaRPr sz="1600">
              <a:solidFill>
                <a:schemeClr val="dk1"/>
              </a:solidFill>
              <a:latin typeface="Inconsolata"/>
              <a:ea typeface="Inconsolata"/>
              <a:cs typeface="Inconsolata"/>
              <a:sym typeface="Inconsolata"/>
            </a:endParaRPr>
          </a:p>
        </p:txBody>
      </p:sp>
      <p:sp>
        <p:nvSpPr>
          <p:cNvPr id="2528" name="Google Shape;2528;p62"/>
          <p:cNvSpPr/>
          <p:nvPr/>
        </p:nvSpPr>
        <p:spPr>
          <a:xfrm>
            <a:off x="6259200" y="3849624"/>
            <a:ext cx="2083800" cy="485700"/>
          </a:xfrm>
          <a:prstGeom prst="roundRect">
            <a:avLst>
              <a:gd fmla="val 0" name="adj"/>
            </a:avLst>
          </a:prstGeom>
          <a:solidFill>
            <a:schemeClr val="lt1"/>
          </a:solidFill>
          <a:ln cap="flat" cmpd="sng" w="9525">
            <a:solidFill>
              <a:schemeClr val="dk1"/>
            </a:solidFill>
            <a:prstDash val="solid"/>
            <a:round/>
            <a:headEnd len="sm" w="sm" type="none"/>
            <a:tailEnd len="sm" w="sm" type="none"/>
          </a:ln>
        </p:spPr>
        <p:txBody>
          <a:bodyPr anchorCtr="0" anchor="t" bIns="0" lIns="91425" spcFirstLastPara="1" rIns="91425" wrap="square" tIns="1097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Consumer</a:t>
            </a:r>
            <a:endParaRPr sz="1600">
              <a:solidFill>
                <a:schemeClr val="dk1"/>
              </a:solidFill>
              <a:latin typeface="Inconsolata"/>
              <a:ea typeface="Inconsolata"/>
              <a:cs typeface="Inconsolata"/>
              <a:sym typeface="Inconsolata"/>
            </a:endParaRPr>
          </a:p>
        </p:txBody>
      </p:sp>
      <p:sp>
        <p:nvSpPr>
          <p:cNvPr id="2529" name="Google Shape;2529;p62"/>
          <p:cNvSpPr/>
          <p:nvPr/>
        </p:nvSpPr>
        <p:spPr>
          <a:xfrm>
            <a:off x="3530063" y="3849624"/>
            <a:ext cx="2083800" cy="485700"/>
          </a:xfrm>
          <a:prstGeom prst="roundRect">
            <a:avLst>
              <a:gd fmla="val 0" name="adj"/>
            </a:avLst>
          </a:prstGeom>
          <a:solidFill>
            <a:schemeClr val="lt1"/>
          </a:solidFill>
          <a:ln cap="flat" cmpd="sng" w="9525">
            <a:solidFill>
              <a:schemeClr val="dk1"/>
            </a:solidFill>
            <a:prstDash val="solid"/>
            <a:round/>
            <a:headEnd len="sm" w="sm" type="none"/>
            <a:tailEnd len="sm" w="sm" type="none"/>
          </a:ln>
        </p:spPr>
        <p:txBody>
          <a:bodyPr anchorCtr="0" anchor="t" bIns="0" lIns="91425" spcFirstLastPara="1" rIns="91425" wrap="square" tIns="1097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Consumer</a:t>
            </a:r>
            <a:endParaRPr sz="1600">
              <a:solidFill>
                <a:schemeClr val="dk1"/>
              </a:solidFill>
              <a:latin typeface="Inconsolata"/>
              <a:ea typeface="Inconsolata"/>
              <a:cs typeface="Inconsolata"/>
              <a:sym typeface="Inconsolata"/>
            </a:endParaRPr>
          </a:p>
        </p:txBody>
      </p:sp>
      <p:sp>
        <p:nvSpPr>
          <p:cNvPr id="2524" name="Google Shape;2524;p62"/>
          <p:cNvSpPr/>
          <p:nvPr/>
        </p:nvSpPr>
        <p:spPr>
          <a:xfrm>
            <a:off x="800925" y="3849624"/>
            <a:ext cx="2083800" cy="485700"/>
          </a:xfrm>
          <a:prstGeom prst="roundRect">
            <a:avLst>
              <a:gd fmla="val 0" name="adj"/>
            </a:avLst>
          </a:prstGeom>
          <a:solidFill>
            <a:schemeClr val="lt1"/>
          </a:solidFill>
          <a:ln cap="flat" cmpd="sng" w="9525">
            <a:solidFill>
              <a:schemeClr val="dk1"/>
            </a:solidFill>
            <a:prstDash val="solid"/>
            <a:round/>
            <a:headEnd len="sm" w="sm" type="none"/>
            <a:tailEnd len="sm" w="sm" type="none"/>
          </a:ln>
        </p:spPr>
        <p:txBody>
          <a:bodyPr anchorCtr="0" anchor="t" bIns="0" lIns="91425" spcFirstLastPara="1" rIns="91425" wrap="square" tIns="1097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Consumer</a:t>
            </a:r>
            <a:endParaRPr sz="1600">
              <a:solidFill>
                <a:schemeClr val="dk1"/>
              </a:solidFill>
              <a:latin typeface="Inconsolata"/>
              <a:ea typeface="Inconsolata"/>
              <a:cs typeface="Inconsolata"/>
              <a:sym typeface="Inconsolata"/>
            </a:endParaRPr>
          </a:p>
        </p:txBody>
      </p:sp>
      <p:cxnSp>
        <p:nvCxnSpPr>
          <p:cNvPr id="2530" name="Google Shape;2530;p62"/>
          <p:cNvCxnSpPr>
            <a:stCxn id="2522" idx="3"/>
            <a:endCxn id="2526" idx="0"/>
          </p:cNvCxnSpPr>
          <p:nvPr/>
        </p:nvCxnSpPr>
        <p:spPr>
          <a:xfrm>
            <a:off x="5613875" y="1842624"/>
            <a:ext cx="1687200" cy="273600"/>
          </a:xfrm>
          <a:prstGeom prst="bentConnector2">
            <a:avLst/>
          </a:prstGeom>
          <a:noFill/>
          <a:ln cap="flat" cmpd="sng" w="9525">
            <a:solidFill>
              <a:schemeClr val="dk1"/>
            </a:solidFill>
            <a:prstDash val="solid"/>
            <a:round/>
            <a:headEnd len="med" w="med" type="none"/>
            <a:tailEnd len="med" w="med" type="none"/>
          </a:ln>
        </p:spPr>
      </p:cxnSp>
      <p:cxnSp>
        <p:nvCxnSpPr>
          <p:cNvPr id="2531" name="Google Shape;2531;p62"/>
          <p:cNvCxnSpPr>
            <a:stCxn id="2527" idx="2"/>
            <a:endCxn id="2528" idx="0"/>
          </p:cNvCxnSpPr>
          <p:nvPr/>
        </p:nvCxnSpPr>
        <p:spPr>
          <a:xfrm>
            <a:off x="7301105" y="3468525"/>
            <a:ext cx="0" cy="381000"/>
          </a:xfrm>
          <a:prstGeom prst="straightConnector1">
            <a:avLst/>
          </a:prstGeom>
          <a:noFill/>
          <a:ln cap="flat" cmpd="sng" w="9525">
            <a:solidFill>
              <a:schemeClr val="dk1"/>
            </a:solidFill>
            <a:prstDash val="solid"/>
            <a:round/>
            <a:headEnd len="med" w="med" type="none"/>
            <a:tailEnd len="med" w="med" type="none"/>
          </a:ln>
        </p:spPr>
      </p:cxnSp>
      <p:grpSp>
        <p:nvGrpSpPr>
          <p:cNvPr id="2532" name="Google Shape;2532;p62"/>
          <p:cNvGrpSpPr/>
          <p:nvPr/>
        </p:nvGrpSpPr>
        <p:grpSpPr>
          <a:xfrm flipH="1" rot="1556097">
            <a:off x="385284" y="2649639"/>
            <a:ext cx="573920" cy="945589"/>
            <a:chOff x="1279175" y="2762450"/>
            <a:chExt cx="644426" cy="1061755"/>
          </a:xfrm>
        </p:grpSpPr>
        <p:sp>
          <p:nvSpPr>
            <p:cNvPr id="2533" name="Google Shape;2533;p62"/>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2"/>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8" name="Shape 2538"/>
        <p:cNvGrpSpPr/>
        <p:nvPr/>
      </p:nvGrpSpPr>
      <p:grpSpPr>
        <a:xfrm>
          <a:off x="0" y="0"/>
          <a:ext cx="0" cy="0"/>
          <a:chOff x="0" y="0"/>
          <a:chExt cx="0" cy="0"/>
        </a:xfrm>
      </p:grpSpPr>
      <p:sp>
        <p:nvSpPr>
          <p:cNvPr id="2539" name="Google Shape;2539;p63"/>
          <p:cNvSpPr txBox="1"/>
          <p:nvPr>
            <p:ph idx="1" type="subTitle"/>
          </p:nvPr>
        </p:nvSpPr>
        <p:spPr>
          <a:xfrm>
            <a:off x="1593850" y="1774597"/>
            <a:ext cx="3596400" cy="36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E</a:t>
            </a:r>
            <a:r>
              <a:rPr lang="en"/>
              <a:t>arths is the Sun’s mass</a:t>
            </a:r>
            <a:endParaRPr/>
          </a:p>
        </p:txBody>
      </p:sp>
      <p:sp>
        <p:nvSpPr>
          <p:cNvPr id="2540" name="Google Shape;2540;p63"/>
          <p:cNvSpPr txBox="1"/>
          <p:nvPr>
            <p:ph type="title"/>
          </p:nvPr>
        </p:nvSpPr>
        <p:spPr>
          <a:xfrm>
            <a:off x="1593850" y="1094588"/>
            <a:ext cx="3596400" cy="61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2541" name="Google Shape;2541;p63"/>
          <p:cNvSpPr txBox="1"/>
          <p:nvPr>
            <p:ph idx="2" type="subTitle"/>
          </p:nvPr>
        </p:nvSpPr>
        <p:spPr>
          <a:xfrm>
            <a:off x="1593850" y="2908122"/>
            <a:ext cx="3596400" cy="36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is Jupiter’s rotation period</a:t>
            </a:r>
            <a:endParaRPr/>
          </a:p>
        </p:txBody>
      </p:sp>
      <p:sp>
        <p:nvSpPr>
          <p:cNvPr id="2542" name="Google Shape;2542;p63"/>
          <p:cNvSpPr txBox="1"/>
          <p:nvPr>
            <p:ph idx="3" type="title"/>
          </p:nvPr>
        </p:nvSpPr>
        <p:spPr>
          <a:xfrm>
            <a:off x="1593850" y="2228082"/>
            <a:ext cx="3596400" cy="61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56m 23s</a:t>
            </a:r>
            <a:endParaRPr/>
          </a:p>
        </p:txBody>
      </p:sp>
      <p:sp>
        <p:nvSpPr>
          <p:cNvPr id="2543" name="Google Shape;2543;p63"/>
          <p:cNvSpPr txBox="1"/>
          <p:nvPr>
            <p:ph idx="4" type="subTitle"/>
          </p:nvPr>
        </p:nvSpPr>
        <p:spPr>
          <a:xfrm>
            <a:off x="1593850" y="4041623"/>
            <a:ext cx="3596400" cy="36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is a very long distance</a:t>
            </a:r>
            <a:endParaRPr/>
          </a:p>
        </p:txBody>
      </p:sp>
      <p:sp>
        <p:nvSpPr>
          <p:cNvPr id="2544" name="Google Shape;2544;p63"/>
          <p:cNvSpPr txBox="1"/>
          <p:nvPr>
            <p:ph idx="5" type="title"/>
          </p:nvPr>
        </p:nvSpPr>
        <p:spPr>
          <a:xfrm>
            <a:off x="1593850" y="3361563"/>
            <a:ext cx="3596400" cy="61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386,000km</a:t>
            </a:r>
            <a:endParaRPr/>
          </a:p>
        </p:txBody>
      </p:sp>
      <p:grpSp>
        <p:nvGrpSpPr>
          <p:cNvPr id="2545" name="Google Shape;2545;p63"/>
          <p:cNvGrpSpPr/>
          <p:nvPr/>
        </p:nvGrpSpPr>
        <p:grpSpPr>
          <a:xfrm>
            <a:off x="5672156" y="2741686"/>
            <a:ext cx="2479925" cy="1990277"/>
            <a:chOff x="334625" y="3431187"/>
            <a:chExt cx="1844359" cy="1480200"/>
          </a:xfrm>
        </p:grpSpPr>
        <p:sp>
          <p:nvSpPr>
            <p:cNvPr id="2546" name="Google Shape;2546;p63"/>
            <p:cNvSpPr/>
            <p:nvPr/>
          </p:nvSpPr>
          <p:spPr>
            <a:xfrm>
              <a:off x="334625" y="3431187"/>
              <a:ext cx="1624688" cy="1260531"/>
            </a:xfrm>
            <a:custGeom>
              <a:rect b="b" l="l" r="r" t="t"/>
              <a:pathLst>
                <a:path extrusionOk="0" h="25989" w="33497">
                  <a:moveTo>
                    <a:pt x="0" y="1"/>
                  </a:moveTo>
                  <a:lnTo>
                    <a:pt x="0" y="25989"/>
                  </a:lnTo>
                  <a:lnTo>
                    <a:pt x="33497" y="25989"/>
                  </a:lnTo>
                  <a:lnTo>
                    <a:pt x="3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3"/>
            <p:cNvSpPr/>
            <p:nvPr/>
          </p:nvSpPr>
          <p:spPr>
            <a:xfrm>
              <a:off x="353784" y="3450345"/>
              <a:ext cx="1587826" cy="1222214"/>
            </a:xfrm>
            <a:custGeom>
              <a:rect b="b" l="l" r="r" t="t"/>
              <a:pathLst>
                <a:path extrusionOk="0" h="25199" w="32737">
                  <a:moveTo>
                    <a:pt x="1" y="1"/>
                  </a:moveTo>
                  <a:lnTo>
                    <a:pt x="1" y="25199"/>
                  </a:lnTo>
                  <a:lnTo>
                    <a:pt x="32737" y="25199"/>
                  </a:lnTo>
                  <a:lnTo>
                    <a:pt x="327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3"/>
            <p:cNvSpPr/>
            <p:nvPr/>
          </p:nvSpPr>
          <p:spPr>
            <a:xfrm>
              <a:off x="353784" y="3450345"/>
              <a:ext cx="1587826" cy="128338"/>
            </a:xfrm>
            <a:custGeom>
              <a:rect b="b" l="l" r="r" t="t"/>
              <a:pathLst>
                <a:path extrusionOk="0" h="2646" w="32737">
                  <a:moveTo>
                    <a:pt x="1" y="1"/>
                  </a:moveTo>
                  <a:lnTo>
                    <a:pt x="1" y="2645"/>
                  </a:lnTo>
                  <a:lnTo>
                    <a:pt x="32737" y="2645"/>
                  </a:lnTo>
                  <a:lnTo>
                    <a:pt x="327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3"/>
            <p:cNvSpPr/>
            <p:nvPr/>
          </p:nvSpPr>
          <p:spPr>
            <a:xfrm>
              <a:off x="1829539" y="3468049"/>
              <a:ext cx="92931" cy="94386"/>
            </a:xfrm>
            <a:custGeom>
              <a:rect b="b" l="l" r="r" t="t"/>
              <a:pathLst>
                <a:path extrusionOk="0" h="1946" w="1916">
                  <a:moveTo>
                    <a:pt x="1" y="0"/>
                  </a:moveTo>
                  <a:lnTo>
                    <a:pt x="1" y="1946"/>
                  </a:lnTo>
                  <a:lnTo>
                    <a:pt x="1916" y="1946"/>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3"/>
            <p:cNvSpPr/>
            <p:nvPr/>
          </p:nvSpPr>
          <p:spPr>
            <a:xfrm>
              <a:off x="1844284" y="3481339"/>
              <a:ext cx="67855" cy="67855"/>
            </a:xfrm>
            <a:custGeom>
              <a:rect b="b" l="l" r="r" t="t"/>
              <a:pathLst>
                <a:path extrusionOk="0" fill="none" h="1399" w="1399">
                  <a:moveTo>
                    <a:pt x="1" y="1398"/>
                  </a:moveTo>
                  <a:lnTo>
                    <a:pt x="1399"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3"/>
            <p:cNvSpPr/>
            <p:nvPr/>
          </p:nvSpPr>
          <p:spPr>
            <a:xfrm>
              <a:off x="1844284" y="3481339"/>
              <a:ext cx="67855" cy="67855"/>
            </a:xfrm>
            <a:custGeom>
              <a:rect b="b" l="l" r="r" t="t"/>
              <a:pathLst>
                <a:path extrusionOk="0" fill="none" h="1399" w="1399">
                  <a:moveTo>
                    <a:pt x="1" y="0"/>
                  </a:moveTo>
                  <a:lnTo>
                    <a:pt x="1399"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3"/>
            <p:cNvSpPr/>
            <p:nvPr/>
          </p:nvSpPr>
          <p:spPr>
            <a:xfrm>
              <a:off x="1705711" y="3468049"/>
              <a:ext cx="94386" cy="94386"/>
            </a:xfrm>
            <a:custGeom>
              <a:rect b="b" l="l" r="r" t="t"/>
              <a:pathLst>
                <a:path extrusionOk="0" h="1946" w="1946">
                  <a:moveTo>
                    <a:pt x="0" y="0"/>
                  </a:moveTo>
                  <a:lnTo>
                    <a:pt x="0" y="1946"/>
                  </a:lnTo>
                  <a:lnTo>
                    <a:pt x="1946" y="1946"/>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3"/>
            <p:cNvSpPr/>
            <p:nvPr/>
          </p:nvSpPr>
          <p:spPr>
            <a:xfrm>
              <a:off x="1724869" y="3487207"/>
              <a:ext cx="56069" cy="56069"/>
            </a:xfrm>
            <a:custGeom>
              <a:rect b="b" l="l" r="r" t="t"/>
              <a:pathLst>
                <a:path extrusionOk="0" fill="none" h="1156" w="1156">
                  <a:moveTo>
                    <a:pt x="1" y="1"/>
                  </a:moveTo>
                  <a:lnTo>
                    <a:pt x="1156" y="1"/>
                  </a:lnTo>
                  <a:lnTo>
                    <a:pt x="1156" y="1156"/>
                  </a:lnTo>
                  <a:lnTo>
                    <a:pt x="1" y="115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3"/>
            <p:cNvSpPr/>
            <p:nvPr/>
          </p:nvSpPr>
          <p:spPr>
            <a:xfrm>
              <a:off x="1580379" y="3468049"/>
              <a:ext cx="94434" cy="94386"/>
            </a:xfrm>
            <a:custGeom>
              <a:rect b="b" l="l" r="r" t="t"/>
              <a:pathLst>
                <a:path extrusionOk="0" h="1946" w="1947">
                  <a:moveTo>
                    <a:pt x="1" y="0"/>
                  </a:moveTo>
                  <a:lnTo>
                    <a:pt x="1" y="1946"/>
                  </a:lnTo>
                  <a:lnTo>
                    <a:pt x="1946" y="1946"/>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3"/>
            <p:cNvSpPr/>
            <p:nvPr/>
          </p:nvSpPr>
          <p:spPr>
            <a:xfrm>
              <a:off x="1595124" y="3544732"/>
              <a:ext cx="64945" cy="49"/>
            </a:xfrm>
            <a:custGeom>
              <a:rect b="b" l="l" r="r" t="t"/>
              <a:pathLst>
                <a:path extrusionOk="0" fill="none" h="1" w="1339">
                  <a:moveTo>
                    <a:pt x="1" y="0"/>
                  </a:moveTo>
                  <a:lnTo>
                    <a:pt x="1338" y="0"/>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3"/>
            <p:cNvSpPr/>
            <p:nvPr/>
          </p:nvSpPr>
          <p:spPr>
            <a:xfrm>
              <a:off x="719400" y="4293614"/>
              <a:ext cx="855148" cy="241833"/>
            </a:xfrm>
            <a:custGeom>
              <a:rect b="b" l="l" r="r" t="t"/>
              <a:pathLst>
                <a:path extrusionOk="0" fill="none" h="4986" w="17631">
                  <a:moveTo>
                    <a:pt x="1" y="1"/>
                  </a:moveTo>
                  <a:lnTo>
                    <a:pt x="17630" y="1"/>
                  </a:lnTo>
                  <a:lnTo>
                    <a:pt x="17630" y="4986"/>
                  </a:lnTo>
                  <a:lnTo>
                    <a:pt x="1" y="4986"/>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3"/>
            <p:cNvSpPr/>
            <p:nvPr/>
          </p:nvSpPr>
          <p:spPr>
            <a:xfrm>
              <a:off x="738559" y="4311317"/>
              <a:ext cx="819741" cy="207930"/>
            </a:xfrm>
            <a:custGeom>
              <a:rect b="b" l="l" r="r" t="t"/>
              <a:pathLst>
                <a:path extrusionOk="0" fill="none" h="4287" w="16901">
                  <a:moveTo>
                    <a:pt x="16901" y="1"/>
                  </a:moveTo>
                  <a:lnTo>
                    <a:pt x="16901" y="4287"/>
                  </a:lnTo>
                  <a:lnTo>
                    <a:pt x="1" y="4287"/>
                  </a:lnTo>
                  <a:lnTo>
                    <a:pt x="1" y="1"/>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3"/>
            <p:cNvSpPr/>
            <p:nvPr/>
          </p:nvSpPr>
          <p:spPr>
            <a:xfrm>
              <a:off x="630979" y="3709835"/>
              <a:ext cx="168110" cy="185813"/>
            </a:xfrm>
            <a:custGeom>
              <a:rect b="b" l="l" r="r" t="t"/>
              <a:pathLst>
                <a:path extrusionOk="0" h="3831" w="3466">
                  <a:moveTo>
                    <a:pt x="1733" y="517"/>
                  </a:moveTo>
                  <a:lnTo>
                    <a:pt x="2432" y="2432"/>
                  </a:lnTo>
                  <a:lnTo>
                    <a:pt x="1033" y="2432"/>
                  </a:lnTo>
                  <a:lnTo>
                    <a:pt x="1733" y="517"/>
                  </a:lnTo>
                  <a:close/>
                  <a:moveTo>
                    <a:pt x="1429" y="0"/>
                  </a:moveTo>
                  <a:lnTo>
                    <a:pt x="0" y="3830"/>
                  </a:lnTo>
                  <a:lnTo>
                    <a:pt x="517" y="3830"/>
                  </a:lnTo>
                  <a:lnTo>
                    <a:pt x="882" y="2858"/>
                  </a:lnTo>
                  <a:lnTo>
                    <a:pt x="2584" y="2858"/>
                  </a:lnTo>
                  <a:lnTo>
                    <a:pt x="2948" y="3830"/>
                  </a:lnTo>
                  <a:lnTo>
                    <a:pt x="3465" y="383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3"/>
            <p:cNvSpPr/>
            <p:nvPr/>
          </p:nvSpPr>
          <p:spPr>
            <a:xfrm>
              <a:off x="827028" y="3709835"/>
              <a:ext cx="143082" cy="185813"/>
            </a:xfrm>
            <a:custGeom>
              <a:rect b="b" l="l" r="r" t="t"/>
              <a:pathLst>
                <a:path extrusionOk="0" h="3831" w="2950">
                  <a:moveTo>
                    <a:pt x="1156" y="426"/>
                  </a:moveTo>
                  <a:cubicBezTo>
                    <a:pt x="1399" y="426"/>
                    <a:pt x="1581" y="487"/>
                    <a:pt x="1703" y="608"/>
                  </a:cubicBezTo>
                  <a:cubicBezTo>
                    <a:pt x="1855" y="730"/>
                    <a:pt x="1916" y="882"/>
                    <a:pt x="1916" y="1125"/>
                  </a:cubicBezTo>
                  <a:cubicBezTo>
                    <a:pt x="1916" y="1338"/>
                    <a:pt x="1855" y="1490"/>
                    <a:pt x="1703" y="1611"/>
                  </a:cubicBezTo>
                  <a:cubicBezTo>
                    <a:pt x="1581" y="1733"/>
                    <a:pt x="1399" y="1794"/>
                    <a:pt x="1156" y="1794"/>
                  </a:cubicBezTo>
                  <a:lnTo>
                    <a:pt x="517" y="1794"/>
                  </a:lnTo>
                  <a:lnTo>
                    <a:pt x="517" y="426"/>
                  </a:lnTo>
                  <a:close/>
                  <a:moveTo>
                    <a:pt x="1" y="0"/>
                  </a:moveTo>
                  <a:lnTo>
                    <a:pt x="1" y="3830"/>
                  </a:lnTo>
                  <a:lnTo>
                    <a:pt x="517" y="3830"/>
                  </a:lnTo>
                  <a:lnTo>
                    <a:pt x="517" y="2219"/>
                  </a:lnTo>
                  <a:lnTo>
                    <a:pt x="1065" y="2219"/>
                  </a:lnTo>
                  <a:cubicBezTo>
                    <a:pt x="1277" y="2219"/>
                    <a:pt x="1429" y="2250"/>
                    <a:pt x="1551" y="2341"/>
                  </a:cubicBezTo>
                  <a:cubicBezTo>
                    <a:pt x="1672" y="2432"/>
                    <a:pt x="1794" y="2584"/>
                    <a:pt x="1916" y="2858"/>
                  </a:cubicBezTo>
                  <a:lnTo>
                    <a:pt x="2402" y="3830"/>
                  </a:lnTo>
                  <a:lnTo>
                    <a:pt x="2949" y="3830"/>
                  </a:lnTo>
                  <a:lnTo>
                    <a:pt x="2432" y="2797"/>
                  </a:lnTo>
                  <a:cubicBezTo>
                    <a:pt x="2341" y="2584"/>
                    <a:pt x="2220" y="2402"/>
                    <a:pt x="2128" y="2280"/>
                  </a:cubicBezTo>
                  <a:cubicBezTo>
                    <a:pt x="2007" y="2158"/>
                    <a:pt x="1916" y="2067"/>
                    <a:pt x="1794" y="2037"/>
                  </a:cubicBezTo>
                  <a:cubicBezTo>
                    <a:pt x="2007" y="1976"/>
                    <a:pt x="2159" y="1854"/>
                    <a:pt x="2280" y="1702"/>
                  </a:cubicBezTo>
                  <a:cubicBezTo>
                    <a:pt x="2402" y="1551"/>
                    <a:pt x="2463" y="1338"/>
                    <a:pt x="2463" y="1125"/>
                  </a:cubicBezTo>
                  <a:cubicBezTo>
                    <a:pt x="2463" y="730"/>
                    <a:pt x="2341" y="456"/>
                    <a:pt x="2128" y="274"/>
                  </a:cubicBezTo>
                  <a:cubicBezTo>
                    <a:pt x="1916" y="92"/>
                    <a:pt x="1581" y="0"/>
                    <a:pt x="115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3"/>
            <p:cNvSpPr/>
            <p:nvPr/>
          </p:nvSpPr>
          <p:spPr>
            <a:xfrm>
              <a:off x="1002464" y="3709835"/>
              <a:ext cx="119462" cy="185813"/>
            </a:xfrm>
            <a:custGeom>
              <a:rect b="b" l="l" r="r" t="t"/>
              <a:pathLst>
                <a:path extrusionOk="0" h="3831" w="2463">
                  <a:moveTo>
                    <a:pt x="1" y="0"/>
                  </a:moveTo>
                  <a:lnTo>
                    <a:pt x="1" y="3830"/>
                  </a:lnTo>
                  <a:lnTo>
                    <a:pt x="2463" y="3830"/>
                  </a:lnTo>
                  <a:lnTo>
                    <a:pt x="2463" y="3405"/>
                  </a:lnTo>
                  <a:lnTo>
                    <a:pt x="517" y="3405"/>
                  </a:lnTo>
                  <a:lnTo>
                    <a:pt x="517" y="2006"/>
                  </a:lnTo>
                  <a:lnTo>
                    <a:pt x="2341" y="2006"/>
                  </a:lnTo>
                  <a:lnTo>
                    <a:pt x="2341" y="1581"/>
                  </a:lnTo>
                  <a:lnTo>
                    <a:pt x="517" y="1581"/>
                  </a:lnTo>
                  <a:lnTo>
                    <a:pt x="517" y="456"/>
                  </a:lnTo>
                  <a:lnTo>
                    <a:pt x="2402" y="45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3"/>
            <p:cNvSpPr/>
            <p:nvPr/>
          </p:nvSpPr>
          <p:spPr>
            <a:xfrm>
              <a:off x="1217721" y="3709835"/>
              <a:ext cx="156324" cy="185813"/>
            </a:xfrm>
            <a:custGeom>
              <a:rect b="b" l="l" r="r" t="t"/>
              <a:pathLst>
                <a:path extrusionOk="0" h="3831" w="3223">
                  <a:moveTo>
                    <a:pt x="1" y="0"/>
                  </a:moveTo>
                  <a:lnTo>
                    <a:pt x="1368" y="2006"/>
                  </a:lnTo>
                  <a:lnTo>
                    <a:pt x="1368" y="3830"/>
                  </a:lnTo>
                  <a:lnTo>
                    <a:pt x="1885" y="3830"/>
                  </a:lnTo>
                  <a:lnTo>
                    <a:pt x="1885" y="2006"/>
                  </a:lnTo>
                  <a:lnTo>
                    <a:pt x="3222" y="0"/>
                  </a:lnTo>
                  <a:lnTo>
                    <a:pt x="2675" y="0"/>
                  </a:lnTo>
                  <a:lnTo>
                    <a:pt x="1611" y="1581"/>
                  </a:lnTo>
                  <a:lnTo>
                    <a:pt x="578"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3"/>
            <p:cNvSpPr/>
            <p:nvPr/>
          </p:nvSpPr>
          <p:spPr>
            <a:xfrm>
              <a:off x="1373998" y="3706876"/>
              <a:ext cx="171068" cy="191682"/>
            </a:xfrm>
            <a:custGeom>
              <a:rect b="b" l="l" r="r" t="t"/>
              <a:pathLst>
                <a:path extrusionOk="0" h="3952" w="3527">
                  <a:moveTo>
                    <a:pt x="1763" y="426"/>
                  </a:moveTo>
                  <a:cubicBezTo>
                    <a:pt x="2128" y="426"/>
                    <a:pt x="2432" y="578"/>
                    <a:pt x="2645" y="852"/>
                  </a:cubicBezTo>
                  <a:cubicBezTo>
                    <a:pt x="2888" y="1125"/>
                    <a:pt x="2979" y="1490"/>
                    <a:pt x="2979" y="1976"/>
                  </a:cubicBezTo>
                  <a:cubicBezTo>
                    <a:pt x="2979" y="2463"/>
                    <a:pt x="2888" y="2858"/>
                    <a:pt x="2645" y="3131"/>
                  </a:cubicBezTo>
                  <a:cubicBezTo>
                    <a:pt x="2432" y="3405"/>
                    <a:pt x="2128" y="3526"/>
                    <a:pt x="1763" y="3526"/>
                  </a:cubicBezTo>
                  <a:cubicBezTo>
                    <a:pt x="1399" y="3526"/>
                    <a:pt x="1095" y="3405"/>
                    <a:pt x="882" y="3131"/>
                  </a:cubicBezTo>
                  <a:cubicBezTo>
                    <a:pt x="639" y="2858"/>
                    <a:pt x="548" y="2463"/>
                    <a:pt x="548" y="1976"/>
                  </a:cubicBezTo>
                  <a:cubicBezTo>
                    <a:pt x="548" y="1490"/>
                    <a:pt x="639" y="1125"/>
                    <a:pt x="882" y="852"/>
                  </a:cubicBezTo>
                  <a:cubicBezTo>
                    <a:pt x="1095" y="578"/>
                    <a:pt x="1399" y="426"/>
                    <a:pt x="1763" y="426"/>
                  </a:cubicBezTo>
                  <a:close/>
                  <a:moveTo>
                    <a:pt x="1763" y="1"/>
                  </a:moveTo>
                  <a:cubicBezTo>
                    <a:pt x="1216" y="1"/>
                    <a:pt x="791" y="183"/>
                    <a:pt x="487" y="548"/>
                  </a:cubicBezTo>
                  <a:cubicBezTo>
                    <a:pt x="152" y="912"/>
                    <a:pt x="0" y="1368"/>
                    <a:pt x="0" y="1976"/>
                  </a:cubicBezTo>
                  <a:cubicBezTo>
                    <a:pt x="0" y="2584"/>
                    <a:pt x="152" y="3070"/>
                    <a:pt x="487" y="3435"/>
                  </a:cubicBezTo>
                  <a:cubicBezTo>
                    <a:pt x="791" y="3770"/>
                    <a:pt x="1216" y="3952"/>
                    <a:pt x="1763" y="3952"/>
                  </a:cubicBezTo>
                  <a:cubicBezTo>
                    <a:pt x="2311" y="3952"/>
                    <a:pt x="2736" y="3770"/>
                    <a:pt x="3040" y="3435"/>
                  </a:cubicBezTo>
                  <a:cubicBezTo>
                    <a:pt x="3374" y="3070"/>
                    <a:pt x="3526" y="2584"/>
                    <a:pt x="3526" y="1976"/>
                  </a:cubicBezTo>
                  <a:cubicBezTo>
                    <a:pt x="3526" y="1368"/>
                    <a:pt x="3374" y="912"/>
                    <a:pt x="3040" y="548"/>
                  </a:cubicBezTo>
                  <a:cubicBezTo>
                    <a:pt x="2736" y="183"/>
                    <a:pt x="2311" y="1"/>
                    <a:pt x="1763"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3"/>
            <p:cNvSpPr/>
            <p:nvPr/>
          </p:nvSpPr>
          <p:spPr>
            <a:xfrm>
              <a:off x="1581882" y="3709835"/>
              <a:ext cx="141579" cy="188723"/>
            </a:xfrm>
            <a:custGeom>
              <a:rect b="b" l="l" r="r" t="t"/>
              <a:pathLst>
                <a:path extrusionOk="0" h="3891" w="2919">
                  <a:moveTo>
                    <a:pt x="0" y="0"/>
                  </a:moveTo>
                  <a:lnTo>
                    <a:pt x="0" y="2402"/>
                  </a:lnTo>
                  <a:cubicBezTo>
                    <a:pt x="0" y="2888"/>
                    <a:pt x="122" y="3253"/>
                    <a:pt x="365" y="3526"/>
                  </a:cubicBezTo>
                  <a:cubicBezTo>
                    <a:pt x="608" y="3769"/>
                    <a:pt x="973" y="3891"/>
                    <a:pt x="1459" y="3891"/>
                  </a:cubicBezTo>
                  <a:cubicBezTo>
                    <a:pt x="1915" y="3891"/>
                    <a:pt x="2280" y="3769"/>
                    <a:pt x="2523" y="3526"/>
                  </a:cubicBezTo>
                  <a:cubicBezTo>
                    <a:pt x="2797" y="3253"/>
                    <a:pt x="2918" y="2888"/>
                    <a:pt x="2918" y="2402"/>
                  </a:cubicBezTo>
                  <a:lnTo>
                    <a:pt x="2918" y="0"/>
                  </a:lnTo>
                  <a:lnTo>
                    <a:pt x="2402" y="0"/>
                  </a:lnTo>
                  <a:lnTo>
                    <a:pt x="2402" y="2341"/>
                  </a:lnTo>
                  <a:cubicBezTo>
                    <a:pt x="2402" y="2736"/>
                    <a:pt x="2310" y="3040"/>
                    <a:pt x="2158" y="3222"/>
                  </a:cubicBezTo>
                  <a:cubicBezTo>
                    <a:pt x="2006" y="3405"/>
                    <a:pt x="1794" y="3465"/>
                    <a:pt x="1459" y="3465"/>
                  </a:cubicBezTo>
                  <a:cubicBezTo>
                    <a:pt x="1125" y="3465"/>
                    <a:pt x="882" y="3405"/>
                    <a:pt x="730" y="3222"/>
                  </a:cubicBezTo>
                  <a:cubicBezTo>
                    <a:pt x="578" y="3040"/>
                    <a:pt x="517" y="2736"/>
                    <a:pt x="517" y="2341"/>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3"/>
            <p:cNvSpPr/>
            <p:nvPr/>
          </p:nvSpPr>
          <p:spPr>
            <a:xfrm>
              <a:off x="719400" y="3945704"/>
              <a:ext cx="144537" cy="185813"/>
            </a:xfrm>
            <a:custGeom>
              <a:rect b="b" l="l" r="r" t="t"/>
              <a:pathLst>
                <a:path extrusionOk="0" h="3831" w="2980">
                  <a:moveTo>
                    <a:pt x="1156" y="426"/>
                  </a:moveTo>
                  <a:cubicBezTo>
                    <a:pt x="1429" y="426"/>
                    <a:pt x="1612" y="487"/>
                    <a:pt x="1733" y="609"/>
                  </a:cubicBezTo>
                  <a:cubicBezTo>
                    <a:pt x="1855" y="730"/>
                    <a:pt x="1916" y="882"/>
                    <a:pt x="1916" y="1125"/>
                  </a:cubicBezTo>
                  <a:cubicBezTo>
                    <a:pt x="1916" y="1338"/>
                    <a:pt x="1855" y="1490"/>
                    <a:pt x="1733" y="1612"/>
                  </a:cubicBezTo>
                  <a:cubicBezTo>
                    <a:pt x="1612" y="1733"/>
                    <a:pt x="1429" y="1794"/>
                    <a:pt x="1156" y="1794"/>
                  </a:cubicBezTo>
                  <a:lnTo>
                    <a:pt x="518" y="1794"/>
                  </a:lnTo>
                  <a:lnTo>
                    <a:pt x="518" y="426"/>
                  </a:lnTo>
                  <a:close/>
                  <a:moveTo>
                    <a:pt x="1" y="1"/>
                  </a:moveTo>
                  <a:lnTo>
                    <a:pt x="1" y="3830"/>
                  </a:lnTo>
                  <a:lnTo>
                    <a:pt x="518" y="3830"/>
                  </a:lnTo>
                  <a:lnTo>
                    <a:pt x="518" y="2219"/>
                  </a:lnTo>
                  <a:lnTo>
                    <a:pt x="1065" y="2219"/>
                  </a:lnTo>
                  <a:cubicBezTo>
                    <a:pt x="1277" y="2219"/>
                    <a:pt x="1429" y="2250"/>
                    <a:pt x="1551" y="2341"/>
                  </a:cubicBezTo>
                  <a:cubicBezTo>
                    <a:pt x="1673" y="2432"/>
                    <a:pt x="1794" y="2584"/>
                    <a:pt x="1916" y="2858"/>
                  </a:cubicBezTo>
                  <a:lnTo>
                    <a:pt x="2402" y="3830"/>
                  </a:lnTo>
                  <a:lnTo>
                    <a:pt x="2980" y="3830"/>
                  </a:lnTo>
                  <a:lnTo>
                    <a:pt x="2432" y="2797"/>
                  </a:lnTo>
                  <a:cubicBezTo>
                    <a:pt x="2341" y="2584"/>
                    <a:pt x="2250" y="2402"/>
                    <a:pt x="2128" y="2280"/>
                  </a:cubicBezTo>
                  <a:cubicBezTo>
                    <a:pt x="2037" y="2159"/>
                    <a:pt x="1916" y="2068"/>
                    <a:pt x="1825" y="2037"/>
                  </a:cubicBezTo>
                  <a:cubicBezTo>
                    <a:pt x="2037" y="1976"/>
                    <a:pt x="2189" y="1855"/>
                    <a:pt x="2280" y="1703"/>
                  </a:cubicBezTo>
                  <a:cubicBezTo>
                    <a:pt x="2402" y="1551"/>
                    <a:pt x="2463" y="1338"/>
                    <a:pt x="2463" y="1125"/>
                  </a:cubicBezTo>
                  <a:cubicBezTo>
                    <a:pt x="2463" y="730"/>
                    <a:pt x="2341" y="457"/>
                    <a:pt x="2128" y="274"/>
                  </a:cubicBezTo>
                  <a:cubicBezTo>
                    <a:pt x="1916" y="92"/>
                    <a:pt x="1612" y="1"/>
                    <a:pt x="115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3"/>
            <p:cNvSpPr/>
            <p:nvPr/>
          </p:nvSpPr>
          <p:spPr>
            <a:xfrm>
              <a:off x="896339" y="3945704"/>
              <a:ext cx="117958" cy="185813"/>
            </a:xfrm>
            <a:custGeom>
              <a:rect b="b" l="l" r="r" t="t"/>
              <a:pathLst>
                <a:path extrusionOk="0" h="3831" w="2432">
                  <a:moveTo>
                    <a:pt x="0" y="1"/>
                  </a:moveTo>
                  <a:lnTo>
                    <a:pt x="0" y="3830"/>
                  </a:lnTo>
                  <a:lnTo>
                    <a:pt x="2432" y="3830"/>
                  </a:lnTo>
                  <a:lnTo>
                    <a:pt x="2432" y="3405"/>
                  </a:lnTo>
                  <a:lnTo>
                    <a:pt x="517" y="3405"/>
                  </a:lnTo>
                  <a:lnTo>
                    <a:pt x="517" y="2007"/>
                  </a:lnTo>
                  <a:lnTo>
                    <a:pt x="2310" y="2007"/>
                  </a:lnTo>
                  <a:lnTo>
                    <a:pt x="2310" y="1581"/>
                  </a:lnTo>
                  <a:lnTo>
                    <a:pt x="517" y="1581"/>
                  </a:lnTo>
                  <a:lnTo>
                    <a:pt x="517" y="457"/>
                  </a:lnTo>
                  <a:lnTo>
                    <a:pt x="2402" y="457"/>
                  </a:lnTo>
                  <a:lnTo>
                    <a:pt x="2402"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3"/>
            <p:cNvSpPr/>
            <p:nvPr/>
          </p:nvSpPr>
          <p:spPr>
            <a:xfrm>
              <a:off x="1033458" y="3945704"/>
              <a:ext cx="169565" cy="185813"/>
            </a:xfrm>
            <a:custGeom>
              <a:rect b="b" l="l" r="r" t="t"/>
              <a:pathLst>
                <a:path extrusionOk="0" h="3831" w="3496">
                  <a:moveTo>
                    <a:pt x="1733" y="517"/>
                  </a:moveTo>
                  <a:lnTo>
                    <a:pt x="2432" y="2432"/>
                  </a:lnTo>
                  <a:lnTo>
                    <a:pt x="1034" y="2432"/>
                  </a:lnTo>
                  <a:lnTo>
                    <a:pt x="1733" y="517"/>
                  </a:lnTo>
                  <a:close/>
                  <a:moveTo>
                    <a:pt x="1459" y="1"/>
                  </a:moveTo>
                  <a:lnTo>
                    <a:pt x="0" y="3830"/>
                  </a:lnTo>
                  <a:lnTo>
                    <a:pt x="547" y="3830"/>
                  </a:lnTo>
                  <a:lnTo>
                    <a:pt x="882" y="2858"/>
                  </a:lnTo>
                  <a:lnTo>
                    <a:pt x="2614" y="2858"/>
                  </a:lnTo>
                  <a:lnTo>
                    <a:pt x="2948" y="3830"/>
                  </a:lnTo>
                  <a:lnTo>
                    <a:pt x="3496" y="3830"/>
                  </a:lnTo>
                  <a:lnTo>
                    <a:pt x="2037"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3"/>
            <p:cNvSpPr/>
            <p:nvPr/>
          </p:nvSpPr>
          <p:spPr>
            <a:xfrm>
              <a:off x="1229507" y="3945704"/>
              <a:ext cx="154868" cy="185813"/>
            </a:xfrm>
            <a:custGeom>
              <a:rect b="b" l="l" r="r" t="t"/>
              <a:pathLst>
                <a:path extrusionOk="0" h="3831" w="3193">
                  <a:moveTo>
                    <a:pt x="1125" y="426"/>
                  </a:moveTo>
                  <a:cubicBezTo>
                    <a:pt x="1672" y="426"/>
                    <a:pt x="2037" y="548"/>
                    <a:pt x="2280" y="791"/>
                  </a:cubicBezTo>
                  <a:cubicBezTo>
                    <a:pt x="2524" y="1034"/>
                    <a:pt x="2645" y="1399"/>
                    <a:pt x="2645" y="1916"/>
                  </a:cubicBezTo>
                  <a:cubicBezTo>
                    <a:pt x="2645" y="2432"/>
                    <a:pt x="2524" y="2797"/>
                    <a:pt x="2280" y="3040"/>
                  </a:cubicBezTo>
                  <a:cubicBezTo>
                    <a:pt x="2037" y="3283"/>
                    <a:pt x="1672" y="3405"/>
                    <a:pt x="1125" y="3405"/>
                  </a:cubicBezTo>
                  <a:lnTo>
                    <a:pt x="517" y="3405"/>
                  </a:lnTo>
                  <a:lnTo>
                    <a:pt x="517" y="426"/>
                  </a:lnTo>
                  <a:close/>
                  <a:moveTo>
                    <a:pt x="1" y="1"/>
                  </a:moveTo>
                  <a:lnTo>
                    <a:pt x="1" y="3830"/>
                  </a:lnTo>
                  <a:lnTo>
                    <a:pt x="1065" y="3830"/>
                  </a:lnTo>
                  <a:cubicBezTo>
                    <a:pt x="1794" y="3830"/>
                    <a:pt x="2341" y="3678"/>
                    <a:pt x="2676" y="3375"/>
                  </a:cubicBezTo>
                  <a:cubicBezTo>
                    <a:pt x="3040" y="3040"/>
                    <a:pt x="3192" y="2584"/>
                    <a:pt x="3192" y="1916"/>
                  </a:cubicBezTo>
                  <a:cubicBezTo>
                    <a:pt x="3192" y="1277"/>
                    <a:pt x="3040" y="791"/>
                    <a:pt x="2676" y="487"/>
                  </a:cubicBezTo>
                  <a:cubicBezTo>
                    <a:pt x="2341" y="183"/>
                    <a:pt x="1794" y="1"/>
                    <a:pt x="1065"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3"/>
            <p:cNvSpPr/>
            <p:nvPr/>
          </p:nvSpPr>
          <p:spPr>
            <a:xfrm>
              <a:off x="1385784" y="3945704"/>
              <a:ext cx="154868" cy="185813"/>
            </a:xfrm>
            <a:custGeom>
              <a:rect b="b" l="l" r="r" t="t"/>
              <a:pathLst>
                <a:path extrusionOk="0" h="3831" w="3193">
                  <a:moveTo>
                    <a:pt x="1" y="1"/>
                  </a:moveTo>
                  <a:lnTo>
                    <a:pt x="1338" y="2007"/>
                  </a:lnTo>
                  <a:lnTo>
                    <a:pt x="1338" y="3830"/>
                  </a:lnTo>
                  <a:lnTo>
                    <a:pt x="1855" y="3830"/>
                  </a:lnTo>
                  <a:lnTo>
                    <a:pt x="1855" y="2007"/>
                  </a:lnTo>
                  <a:lnTo>
                    <a:pt x="3192" y="1"/>
                  </a:lnTo>
                  <a:lnTo>
                    <a:pt x="2645" y="1"/>
                  </a:lnTo>
                  <a:lnTo>
                    <a:pt x="1612" y="1581"/>
                  </a:lnTo>
                  <a:lnTo>
                    <a:pt x="548"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3"/>
            <p:cNvSpPr/>
            <p:nvPr/>
          </p:nvSpPr>
          <p:spPr>
            <a:xfrm>
              <a:off x="1558261" y="3942745"/>
              <a:ext cx="98848" cy="188772"/>
            </a:xfrm>
            <a:custGeom>
              <a:rect b="b" l="l" r="r" t="t"/>
              <a:pathLst>
                <a:path extrusionOk="0" h="3892" w="2038">
                  <a:moveTo>
                    <a:pt x="1004" y="1"/>
                  </a:moveTo>
                  <a:cubicBezTo>
                    <a:pt x="822" y="1"/>
                    <a:pt x="670" y="31"/>
                    <a:pt x="487" y="92"/>
                  </a:cubicBezTo>
                  <a:cubicBezTo>
                    <a:pt x="335" y="122"/>
                    <a:pt x="183" y="183"/>
                    <a:pt x="1" y="305"/>
                  </a:cubicBezTo>
                  <a:lnTo>
                    <a:pt x="1" y="761"/>
                  </a:lnTo>
                  <a:cubicBezTo>
                    <a:pt x="183" y="670"/>
                    <a:pt x="335" y="578"/>
                    <a:pt x="487" y="518"/>
                  </a:cubicBezTo>
                  <a:cubicBezTo>
                    <a:pt x="639" y="457"/>
                    <a:pt x="791" y="426"/>
                    <a:pt x="913" y="426"/>
                  </a:cubicBezTo>
                  <a:cubicBezTo>
                    <a:pt x="1095" y="426"/>
                    <a:pt x="1247" y="457"/>
                    <a:pt x="1369" y="578"/>
                  </a:cubicBezTo>
                  <a:cubicBezTo>
                    <a:pt x="1460" y="670"/>
                    <a:pt x="1521" y="791"/>
                    <a:pt x="1521" y="943"/>
                  </a:cubicBezTo>
                  <a:cubicBezTo>
                    <a:pt x="1521" y="1004"/>
                    <a:pt x="1521" y="1095"/>
                    <a:pt x="1460" y="1186"/>
                  </a:cubicBezTo>
                  <a:cubicBezTo>
                    <a:pt x="1430" y="1247"/>
                    <a:pt x="1338" y="1338"/>
                    <a:pt x="1247" y="1429"/>
                  </a:cubicBezTo>
                  <a:lnTo>
                    <a:pt x="1034" y="1673"/>
                  </a:lnTo>
                  <a:cubicBezTo>
                    <a:pt x="882" y="1794"/>
                    <a:pt x="761" y="1946"/>
                    <a:pt x="730" y="2037"/>
                  </a:cubicBezTo>
                  <a:cubicBezTo>
                    <a:pt x="670" y="2159"/>
                    <a:pt x="639" y="2311"/>
                    <a:pt x="639" y="2463"/>
                  </a:cubicBezTo>
                  <a:lnTo>
                    <a:pt x="639" y="2858"/>
                  </a:lnTo>
                  <a:lnTo>
                    <a:pt x="1126" y="2858"/>
                  </a:lnTo>
                  <a:lnTo>
                    <a:pt x="1126" y="2554"/>
                  </a:lnTo>
                  <a:cubicBezTo>
                    <a:pt x="1126" y="2463"/>
                    <a:pt x="1156" y="2402"/>
                    <a:pt x="1156" y="2341"/>
                  </a:cubicBezTo>
                  <a:cubicBezTo>
                    <a:pt x="1156" y="2280"/>
                    <a:pt x="1156" y="2250"/>
                    <a:pt x="1156" y="2220"/>
                  </a:cubicBezTo>
                  <a:cubicBezTo>
                    <a:pt x="1186" y="2159"/>
                    <a:pt x="1217" y="2129"/>
                    <a:pt x="1247" y="2068"/>
                  </a:cubicBezTo>
                  <a:cubicBezTo>
                    <a:pt x="1278" y="2037"/>
                    <a:pt x="1338" y="1977"/>
                    <a:pt x="1399" y="1885"/>
                  </a:cubicBezTo>
                  <a:lnTo>
                    <a:pt x="1642" y="1673"/>
                  </a:lnTo>
                  <a:cubicBezTo>
                    <a:pt x="1794" y="1521"/>
                    <a:pt x="1885" y="1399"/>
                    <a:pt x="1946" y="1277"/>
                  </a:cubicBezTo>
                  <a:cubicBezTo>
                    <a:pt x="2007" y="1156"/>
                    <a:pt x="2037" y="1034"/>
                    <a:pt x="2037" y="913"/>
                  </a:cubicBezTo>
                  <a:cubicBezTo>
                    <a:pt x="2037" y="639"/>
                    <a:pt x="1946" y="426"/>
                    <a:pt x="1764" y="244"/>
                  </a:cubicBezTo>
                  <a:cubicBezTo>
                    <a:pt x="1582" y="92"/>
                    <a:pt x="1308" y="1"/>
                    <a:pt x="1004" y="1"/>
                  </a:cubicBezTo>
                  <a:close/>
                  <a:moveTo>
                    <a:pt x="639" y="3223"/>
                  </a:moveTo>
                  <a:lnTo>
                    <a:pt x="639" y="3891"/>
                  </a:lnTo>
                  <a:lnTo>
                    <a:pt x="1156" y="3891"/>
                  </a:lnTo>
                  <a:lnTo>
                    <a:pt x="1156"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3"/>
            <p:cNvSpPr/>
            <p:nvPr/>
          </p:nvSpPr>
          <p:spPr>
            <a:xfrm>
              <a:off x="1054071" y="4329021"/>
              <a:ext cx="119462" cy="132751"/>
            </a:xfrm>
            <a:custGeom>
              <a:rect b="b" l="l" r="r" t="t"/>
              <a:pathLst>
                <a:path extrusionOk="0" h="2737" w="2463">
                  <a:moveTo>
                    <a:pt x="1247" y="274"/>
                  </a:moveTo>
                  <a:cubicBezTo>
                    <a:pt x="1520" y="274"/>
                    <a:pt x="1703" y="365"/>
                    <a:pt x="1855" y="578"/>
                  </a:cubicBezTo>
                  <a:cubicBezTo>
                    <a:pt x="2007" y="760"/>
                    <a:pt x="2098" y="1034"/>
                    <a:pt x="2098" y="1368"/>
                  </a:cubicBezTo>
                  <a:cubicBezTo>
                    <a:pt x="2098" y="1703"/>
                    <a:pt x="2007" y="1976"/>
                    <a:pt x="1855" y="2159"/>
                  </a:cubicBezTo>
                  <a:cubicBezTo>
                    <a:pt x="1703" y="2341"/>
                    <a:pt x="1520" y="2463"/>
                    <a:pt x="1247" y="2463"/>
                  </a:cubicBezTo>
                  <a:cubicBezTo>
                    <a:pt x="973" y="2463"/>
                    <a:pt x="791" y="2341"/>
                    <a:pt x="609" y="2159"/>
                  </a:cubicBezTo>
                  <a:cubicBezTo>
                    <a:pt x="457" y="1976"/>
                    <a:pt x="396" y="1703"/>
                    <a:pt x="396" y="1368"/>
                  </a:cubicBezTo>
                  <a:cubicBezTo>
                    <a:pt x="396" y="1034"/>
                    <a:pt x="457" y="760"/>
                    <a:pt x="609" y="578"/>
                  </a:cubicBezTo>
                  <a:cubicBezTo>
                    <a:pt x="791" y="365"/>
                    <a:pt x="973" y="274"/>
                    <a:pt x="1247" y="274"/>
                  </a:cubicBezTo>
                  <a:close/>
                  <a:moveTo>
                    <a:pt x="1247" y="0"/>
                  </a:moveTo>
                  <a:cubicBezTo>
                    <a:pt x="882" y="0"/>
                    <a:pt x="578" y="122"/>
                    <a:pt x="335" y="365"/>
                  </a:cubicBezTo>
                  <a:cubicBezTo>
                    <a:pt x="122" y="608"/>
                    <a:pt x="1" y="943"/>
                    <a:pt x="1" y="1368"/>
                  </a:cubicBezTo>
                  <a:cubicBezTo>
                    <a:pt x="1" y="1794"/>
                    <a:pt x="122" y="2128"/>
                    <a:pt x="335" y="2371"/>
                  </a:cubicBezTo>
                  <a:cubicBezTo>
                    <a:pt x="578" y="2614"/>
                    <a:pt x="882" y="2736"/>
                    <a:pt x="1247" y="2736"/>
                  </a:cubicBezTo>
                  <a:cubicBezTo>
                    <a:pt x="1612" y="2736"/>
                    <a:pt x="1916" y="2614"/>
                    <a:pt x="2128" y="2371"/>
                  </a:cubicBezTo>
                  <a:cubicBezTo>
                    <a:pt x="2371" y="2128"/>
                    <a:pt x="2463" y="1794"/>
                    <a:pt x="2463" y="1368"/>
                  </a:cubicBezTo>
                  <a:cubicBezTo>
                    <a:pt x="2463" y="943"/>
                    <a:pt x="2371" y="608"/>
                    <a:pt x="2128" y="365"/>
                  </a:cubicBezTo>
                  <a:cubicBezTo>
                    <a:pt x="1916" y="122"/>
                    <a:pt x="1612" y="0"/>
                    <a:pt x="1247"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3"/>
            <p:cNvSpPr/>
            <p:nvPr/>
          </p:nvSpPr>
          <p:spPr>
            <a:xfrm>
              <a:off x="1201521" y="4330476"/>
              <a:ext cx="101758" cy="129793"/>
            </a:xfrm>
            <a:custGeom>
              <a:rect b="b" l="l" r="r" t="t"/>
              <a:pathLst>
                <a:path extrusionOk="0" h="2676" w="2098">
                  <a:moveTo>
                    <a:pt x="0" y="1"/>
                  </a:moveTo>
                  <a:lnTo>
                    <a:pt x="0" y="2676"/>
                  </a:lnTo>
                  <a:lnTo>
                    <a:pt x="365" y="2676"/>
                  </a:lnTo>
                  <a:lnTo>
                    <a:pt x="365" y="1399"/>
                  </a:lnTo>
                  <a:lnTo>
                    <a:pt x="1642" y="2676"/>
                  </a:lnTo>
                  <a:lnTo>
                    <a:pt x="2097" y="2676"/>
                  </a:lnTo>
                  <a:lnTo>
                    <a:pt x="699" y="1247"/>
                  </a:lnTo>
                  <a:lnTo>
                    <a:pt x="2006" y="1"/>
                  </a:lnTo>
                  <a:lnTo>
                    <a:pt x="1550" y="1"/>
                  </a:lnTo>
                  <a:lnTo>
                    <a:pt x="365" y="1126"/>
                  </a:lnTo>
                  <a:lnTo>
                    <a:pt x="365"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3"/>
            <p:cNvSpPr/>
            <p:nvPr/>
          </p:nvSpPr>
          <p:spPr>
            <a:xfrm>
              <a:off x="408350" y="3504911"/>
              <a:ext cx="1624688" cy="1260531"/>
            </a:xfrm>
            <a:custGeom>
              <a:rect b="b" l="l" r="r" t="t"/>
              <a:pathLst>
                <a:path extrusionOk="0" h="25989" w="33497">
                  <a:moveTo>
                    <a:pt x="0" y="0"/>
                  </a:moveTo>
                  <a:lnTo>
                    <a:pt x="0" y="25989"/>
                  </a:lnTo>
                  <a:lnTo>
                    <a:pt x="33496" y="25989"/>
                  </a:lnTo>
                  <a:lnTo>
                    <a:pt x="334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3"/>
            <p:cNvSpPr/>
            <p:nvPr/>
          </p:nvSpPr>
          <p:spPr>
            <a:xfrm>
              <a:off x="424550" y="3524069"/>
              <a:ext cx="1589330" cy="1222214"/>
            </a:xfrm>
            <a:custGeom>
              <a:rect b="b" l="l" r="r" t="t"/>
              <a:pathLst>
                <a:path extrusionOk="0" h="25199" w="32768">
                  <a:moveTo>
                    <a:pt x="1" y="0"/>
                  </a:moveTo>
                  <a:lnTo>
                    <a:pt x="1" y="25198"/>
                  </a:lnTo>
                  <a:lnTo>
                    <a:pt x="32767" y="25198"/>
                  </a:lnTo>
                  <a:lnTo>
                    <a:pt x="327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3"/>
            <p:cNvSpPr/>
            <p:nvPr/>
          </p:nvSpPr>
          <p:spPr>
            <a:xfrm>
              <a:off x="427508" y="3524069"/>
              <a:ext cx="1587826" cy="128289"/>
            </a:xfrm>
            <a:custGeom>
              <a:rect b="b" l="l" r="r" t="t"/>
              <a:pathLst>
                <a:path extrusionOk="0" h="2645" w="32737">
                  <a:moveTo>
                    <a:pt x="0" y="0"/>
                  </a:moveTo>
                  <a:lnTo>
                    <a:pt x="0" y="2645"/>
                  </a:lnTo>
                  <a:lnTo>
                    <a:pt x="32737" y="2645"/>
                  </a:lnTo>
                  <a:lnTo>
                    <a:pt x="327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3"/>
            <p:cNvSpPr/>
            <p:nvPr/>
          </p:nvSpPr>
          <p:spPr>
            <a:xfrm>
              <a:off x="1903264" y="3540269"/>
              <a:ext cx="92931" cy="94434"/>
            </a:xfrm>
            <a:custGeom>
              <a:rect b="b" l="l" r="r" t="t"/>
              <a:pathLst>
                <a:path extrusionOk="0" h="1947" w="1916">
                  <a:moveTo>
                    <a:pt x="1" y="1"/>
                  </a:moveTo>
                  <a:lnTo>
                    <a:pt x="1"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3"/>
            <p:cNvSpPr/>
            <p:nvPr/>
          </p:nvSpPr>
          <p:spPr>
            <a:xfrm>
              <a:off x="1915050" y="3555014"/>
              <a:ext cx="69359" cy="67855"/>
            </a:xfrm>
            <a:custGeom>
              <a:rect b="b" l="l" r="r" t="t"/>
              <a:pathLst>
                <a:path extrusionOk="0" fill="none" h="1399" w="1430">
                  <a:moveTo>
                    <a:pt x="1" y="1399"/>
                  </a:moveTo>
                  <a:lnTo>
                    <a:pt x="1429"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3"/>
            <p:cNvSpPr/>
            <p:nvPr/>
          </p:nvSpPr>
          <p:spPr>
            <a:xfrm>
              <a:off x="1915050" y="3555014"/>
              <a:ext cx="69359" cy="67855"/>
            </a:xfrm>
            <a:custGeom>
              <a:rect b="b" l="l" r="r" t="t"/>
              <a:pathLst>
                <a:path extrusionOk="0" fill="none" h="1399" w="1430">
                  <a:moveTo>
                    <a:pt x="1" y="1"/>
                  </a:moveTo>
                  <a:lnTo>
                    <a:pt x="1429" y="1399"/>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3"/>
            <p:cNvSpPr/>
            <p:nvPr/>
          </p:nvSpPr>
          <p:spPr>
            <a:xfrm>
              <a:off x="1777932" y="3540269"/>
              <a:ext cx="92931" cy="94434"/>
            </a:xfrm>
            <a:custGeom>
              <a:rect b="b" l="l" r="r" t="t"/>
              <a:pathLst>
                <a:path extrusionOk="0" h="1947" w="1916">
                  <a:moveTo>
                    <a:pt x="1" y="1"/>
                  </a:moveTo>
                  <a:lnTo>
                    <a:pt x="1" y="1946"/>
                  </a:lnTo>
                  <a:lnTo>
                    <a:pt x="1916" y="194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3"/>
            <p:cNvSpPr/>
            <p:nvPr/>
          </p:nvSpPr>
          <p:spPr>
            <a:xfrm>
              <a:off x="1795635" y="3560932"/>
              <a:ext cx="57572" cy="56069"/>
            </a:xfrm>
            <a:custGeom>
              <a:rect b="b" l="l" r="r" t="t"/>
              <a:pathLst>
                <a:path extrusionOk="0" fill="none" h="1156" w="1187">
                  <a:moveTo>
                    <a:pt x="1" y="0"/>
                  </a:moveTo>
                  <a:lnTo>
                    <a:pt x="1186" y="0"/>
                  </a:lnTo>
                  <a:lnTo>
                    <a:pt x="1186" y="1155"/>
                  </a:lnTo>
                  <a:lnTo>
                    <a:pt x="1" y="1155"/>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3"/>
            <p:cNvSpPr/>
            <p:nvPr/>
          </p:nvSpPr>
          <p:spPr>
            <a:xfrm>
              <a:off x="1795635" y="3575676"/>
              <a:ext cx="57572" cy="49"/>
            </a:xfrm>
            <a:custGeom>
              <a:rect b="b" l="l" r="r" t="t"/>
              <a:pathLst>
                <a:path extrusionOk="0" fill="none" h="1" w="1187">
                  <a:moveTo>
                    <a:pt x="1" y="0"/>
                  </a:moveTo>
                  <a:lnTo>
                    <a:pt x="1186"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3"/>
            <p:cNvSpPr/>
            <p:nvPr/>
          </p:nvSpPr>
          <p:spPr>
            <a:xfrm>
              <a:off x="1652648" y="3540269"/>
              <a:ext cx="92931" cy="94434"/>
            </a:xfrm>
            <a:custGeom>
              <a:rect b="b" l="l" r="r" t="t"/>
              <a:pathLst>
                <a:path extrusionOk="0" h="1947" w="1916">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3"/>
            <p:cNvSpPr/>
            <p:nvPr/>
          </p:nvSpPr>
          <p:spPr>
            <a:xfrm>
              <a:off x="1668848" y="3618407"/>
              <a:ext cx="61986" cy="49"/>
            </a:xfrm>
            <a:custGeom>
              <a:rect b="b" l="l" r="r" t="t"/>
              <a:pathLst>
                <a:path extrusionOk="0" fill="none" h="1" w="1278">
                  <a:moveTo>
                    <a:pt x="1" y="1"/>
                  </a:moveTo>
                  <a:lnTo>
                    <a:pt x="1277"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3"/>
            <p:cNvSpPr/>
            <p:nvPr/>
          </p:nvSpPr>
          <p:spPr>
            <a:xfrm>
              <a:off x="793125" y="4365883"/>
              <a:ext cx="855148" cy="241833"/>
            </a:xfrm>
            <a:custGeom>
              <a:rect b="b" l="l" r="r" t="t"/>
              <a:pathLst>
                <a:path extrusionOk="0" fill="none" h="4986" w="17631">
                  <a:moveTo>
                    <a:pt x="1" y="0"/>
                  </a:moveTo>
                  <a:lnTo>
                    <a:pt x="17630" y="0"/>
                  </a:lnTo>
                  <a:lnTo>
                    <a:pt x="17630" y="4985"/>
                  </a:lnTo>
                  <a:lnTo>
                    <a:pt x="1" y="4985"/>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3"/>
            <p:cNvSpPr/>
            <p:nvPr/>
          </p:nvSpPr>
          <p:spPr>
            <a:xfrm>
              <a:off x="810828" y="4382083"/>
              <a:ext cx="819741" cy="209385"/>
            </a:xfrm>
            <a:custGeom>
              <a:rect b="b" l="l" r="r" t="t"/>
              <a:pathLst>
                <a:path extrusionOk="0" fill="none" h="4317" w="16901">
                  <a:moveTo>
                    <a:pt x="16900" y="1"/>
                  </a:moveTo>
                  <a:lnTo>
                    <a:pt x="16900" y="4317"/>
                  </a:lnTo>
                  <a:lnTo>
                    <a:pt x="0" y="4317"/>
                  </a:lnTo>
                  <a:lnTo>
                    <a:pt x="0" y="1"/>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3"/>
            <p:cNvSpPr/>
            <p:nvPr/>
          </p:nvSpPr>
          <p:spPr>
            <a:xfrm>
              <a:off x="703200" y="3783559"/>
              <a:ext cx="169565" cy="184310"/>
            </a:xfrm>
            <a:custGeom>
              <a:rect b="b" l="l" r="r" t="t"/>
              <a:pathLst>
                <a:path extrusionOk="0" h="3800" w="3496">
                  <a:moveTo>
                    <a:pt x="1733" y="517"/>
                  </a:moveTo>
                  <a:lnTo>
                    <a:pt x="2432" y="2401"/>
                  </a:lnTo>
                  <a:lnTo>
                    <a:pt x="1034" y="2401"/>
                  </a:lnTo>
                  <a:lnTo>
                    <a:pt x="1733" y="517"/>
                  </a:lnTo>
                  <a:close/>
                  <a:moveTo>
                    <a:pt x="1459" y="0"/>
                  </a:moveTo>
                  <a:lnTo>
                    <a:pt x="0" y="3800"/>
                  </a:lnTo>
                  <a:lnTo>
                    <a:pt x="548" y="3800"/>
                  </a:lnTo>
                  <a:lnTo>
                    <a:pt x="882" y="2827"/>
                  </a:lnTo>
                  <a:lnTo>
                    <a:pt x="2614" y="2827"/>
                  </a:lnTo>
                  <a:lnTo>
                    <a:pt x="2949" y="3800"/>
                  </a:lnTo>
                  <a:lnTo>
                    <a:pt x="3496" y="380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3"/>
            <p:cNvSpPr/>
            <p:nvPr/>
          </p:nvSpPr>
          <p:spPr>
            <a:xfrm>
              <a:off x="899298" y="3783559"/>
              <a:ext cx="144489" cy="184310"/>
            </a:xfrm>
            <a:custGeom>
              <a:rect b="b" l="l" r="r" t="t"/>
              <a:pathLst>
                <a:path extrusionOk="0" h="3800" w="2979">
                  <a:moveTo>
                    <a:pt x="1155" y="426"/>
                  </a:moveTo>
                  <a:cubicBezTo>
                    <a:pt x="1429" y="426"/>
                    <a:pt x="1611" y="486"/>
                    <a:pt x="1733" y="578"/>
                  </a:cubicBezTo>
                  <a:cubicBezTo>
                    <a:pt x="1854" y="699"/>
                    <a:pt x="1915" y="882"/>
                    <a:pt x="1915" y="1094"/>
                  </a:cubicBezTo>
                  <a:cubicBezTo>
                    <a:pt x="1915" y="1307"/>
                    <a:pt x="1854" y="1489"/>
                    <a:pt x="1733" y="1611"/>
                  </a:cubicBezTo>
                  <a:cubicBezTo>
                    <a:pt x="1611" y="1702"/>
                    <a:pt x="1429" y="1763"/>
                    <a:pt x="1155" y="1763"/>
                  </a:cubicBezTo>
                  <a:lnTo>
                    <a:pt x="517" y="1763"/>
                  </a:lnTo>
                  <a:lnTo>
                    <a:pt x="517" y="426"/>
                  </a:lnTo>
                  <a:close/>
                  <a:moveTo>
                    <a:pt x="0" y="0"/>
                  </a:moveTo>
                  <a:lnTo>
                    <a:pt x="0" y="3800"/>
                  </a:lnTo>
                  <a:lnTo>
                    <a:pt x="517" y="3800"/>
                  </a:lnTo>
                  <a:lnTo>
                    <a:pt x="517" y="2189"/>
                  </a:lnTo>
                  <a:lnTo>
                    <a:pt x="1094" y="2189"/>
                  </a:lnTo>
                  <a:cubicBezTo>
                    <a:pt x="1277" y="2189"/>
                    <a:pt x="1459" y="2249"/>
                    <a:pt x="1550" y="2310"/>
                  </a:cubicBezTo>
                  <a:cubicBezTo>
                    <a:pt x="1672" y="2401"/>
                    <a:pt x="1793" y="2584"/>
                    <a:pt x="1945" y="2827"/>
                  </a:cubicBezTo>
                  <a:lnTo>
                    <a:pt x="2432" y="3800"/>
                  </a:lnTo>
                  <a:lnTo>
                    <a:pt x="2979" y="3800"/>
                  </a:lnTo>
                  <a:lnTo>
                    <a:pt x="2462" y="2766"/>
                  </a:lnTo>
                  <a:cubicBezTo>
                    <a:pt x="2341" y="2553"/>
                    <a:pt x="2249" y="2371"/>
                    <a:pt x="2128" y="2249"/>
                  </a:cubicBezTo>
                  <a:cubicBezTo>
                    <a:pt x="2037" y="2128"/>
                    <a:pt x="1915" y="2067"/>
                    <a:pt x="1824" y="2006"/>
                  </a:cubicBezTo>
                  <a:cubicBezTo>
                    <a:pt x="2037" y="1945"/>
                    <a:pt x="2189" y="1854"/>
                    <a:pt x="2310" y="1702"/>
                  </a:cubicBezTo>
                  <a:cubicBezTo>
                    <a:pt x="2401" y="1520"/>
                    <a:pt x="2462" y="1338"/>
                    <a:pt x="2462" y="1094"/>
                  </a:cubicBezTo>
                  <a:cubicBezTo>
                    <a:pt x="2462" y="730"/>
                    <a:pt x="2371" y="456"/>
                    <a:pt x="2158" y="274"/>
                  </a:cubicBezTo>
                  <a:cubicBezTo>
                    <a:pt x="1915" y="91"/>
                    <a:pt x="1611" y="0"/>
                    <a:pt x="1155"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3"/>
            <p:cNvSpPr/>
            <p:nvPr/>
          </p:nvSpPr>
          <p:spPr>
            <a:xfrm>
              <a:off x="1076189" y="3783559"/>
              <a:ext cx="118007" cy="184310"/>
            </a:xfrm>
            <a:custGeom>
              <a:rect b="b" l="l" r="r" t="t"/>
              <a:pathLst>
                <a:path extrusionOk="0" h="3800" w="2433">
                  <a:moveTo>
                    <a:pt x="1" y="0"/>
                  </a:moveTo>
                  <a:lnTo>
                    <a:pt x="1" y="3800"/>
                  </a:lnTo>
                  <a:lnTo>
                    <a:pt x="2432" y="3800"/>
                  </a:lnTo>
                  <a:lnTo>
                    <a:pt x="2432" y="3374"/>
                  </a:lnTo>
                  <a:lnTo>
                    <a:pt x="517" y="3374"/>
                  </a:lnTo>
                  <a:lnTo>
                    <a:pt x="517" y="2006"/>
                  </a:lnTo>
                  <a:lnTo>
                    <a:pt x="2311" y="2006"/>
                  </a:lnTo>
                  <a:lnTo>
                    <a:pt x="2311" y="1550"/>
                  </a:lnTo>
                  <a:lnTo>
                    <a:pt x="517" y="1550"/>
                  </a:lnTo>
                  <a:lnTo>
                    <a:pt x="517" y="426"/>
                  </a:lnTo>
                  <a:lnTo>
                    <a:pt x="2402" y="42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3"/>
            <p:cNvSpPr/>
            <p:nvPr/>
          </p:nvSpPr>
          <p:spPr>
            <a:xfrm>
              <a:off x="1291446" y="3783559"/>
              <a:ext cx="154820" cy="184310"/>
            </a:xfrm>
            <a:custGeom>
              <a:rect b="b" l="l" r="r" t="t"/>
              <a:pathLst>
                <a:path extrusionOk="0" h="3800" w="3192">
                  <a:moveTo>
                    <a:pt x="0" y="0"/>
                  </a:moveTo>
                  <a:lnTo>
                    <a:pt x="1338" y="2006"/>
                  </a:lnTo>
                  <a:lnTo>
                    <a:pt x="1338" y="3800"/>
                  </a:lnTo>
                  <a:lnTo>
                    <a:pt x="1854" y="3800"/>
                  </a:lnTo>
                  <a:lnTo>
                    <a:pt x="1854" y="2006"/>
                  </a:lnTo>
                  <a:lnTo>
                    <a:pt x="3192" y="0"/>
                  </a:lnTo>
                  <a:lnTo>
                    <a:pt x="2645" y="0"/>
                  </a:lnTo>
                  <a:lnTo>
                    <a:pt x="1611" y="1550"/>
                  </a:lnTo>
                  <a:lnTo>
                    <a:pt x="54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3"/>
            <p:cNvSpPr/>
            <p:nvPr/>
          </p:nvSpPr>
          <p:spPr>
            <a:xfrm>
              <a:off x="1446219" y="3780600"/>
              <a:ext cx="171068" cy="191682"/>
            </a:xfrm>
            <a:custGeom>
              <a:rect b="b" l="l" r="r" t="t"/>
              <a:pathLst>
                <a:path extrusionOk="0" h="3952" w="3527">
                  <a:moveTo>
                    <a:pt x="1794" y="395"/>
                  </a:moveTo>
                  <a:cubicBezTo>
                    <a:pt x="2159" y="395"/>
                    <a:pt x="2463" y="547"/>
                    <a:pt x="2676" y="821"/>
                  </a:cubicBezTo>
                  <a:cubicBezTo>
                    <a:pt x="2888" y="1095"/>
                    <a:pt x="3010" y="1490"/>
                    <a:pt x="3010" y="1976"/>
                  </a:cubicBezTo>
                  <a:cubicBezTo>
                    <a:pt x="3010" y="2432"/>
                    <a:pt x="2888" y="2827"/>
                    <a:pt x="2676" y="3101"/>
                  </a:cubicBezTo>
                  <a:cubicBezTo>
                    <a:pt x="2463" y="3374"/>
                    <a:pt x="2159" y="3526"/>
                    <a:pt x="1794" y="3526"/>
                  </a:cubicBezTo>
                  <a:cubicBezTo>
                    <a:pt x="1399" y="3526"/>
                    <a:pt x="1095" y="3374"/>
                    <a:pt x="882" y="3101"/>
                  </a:cubicBezTo>
                  <a:cubicBezTo>
                    <a:pt x="670" y="2827"/>
                    <a:pt x="548" y="2432"/>
                    <a:pt x="548" y="1976"/>
                  </a:cubicBezTo>
                  <a:cubicBezTo>
                    <a:pt x="548" y="1490"/>
                    <a:pt x="670" y="1095"/>
                    <a:pt x="882" y="821"/>
                  </a:cubicBezTo>
                  <a:cubicBezTo>
                    <a:pt x="1095" y="547"/>
                    <a:pt x="1399" y="395"/>
                    <a:pt x="1794" y="395"/>
                  </a:cubicBezTo>
                  <a:close/>
                  <a:moveTo>
                    <a:pt x="1794" y="0"/>
                  </a:moveTo>
                  <a:cubicBezTo>
                    <a:pt x="1247" y="0"/>
                    <a:pt x="822" y="183"/>
                    <a:pt x="487" y="517"/>
                  </a:cubicBezTo>
                  <a:cubicBezTo>
                    <a:pt x="183" y="882"/>
                    <a:pt x="1" y="1368"/>
                    <a:pt x="1" y="1976"/>
                  </a:cubicBezTo>
                  <a:cubicBezTo>
                    <a:pt x="1" y="2584"/>
                    <a:pt x="183" y="3040"/>
                    <a:pt x="487" y="3405"/>
                  </a:cubicBezTo>
                  <a:cubicBezTo>
                    <a:pt x="822" y="3769"/>
                    <a:pt x="1247" y="3952"/>
                    <a:pt x="1794" y="3952"/>
                  </a:cubicBezTo>
                  <a:cubicBezTo>
                    <a:pt x="2311" y="3952"/>
                    <a:pt x="2736" y="3769"/>
                    <a:pt x="3071" y="3405"/>
                  </a:cubicBezTo>
                  <a:cubicBezTo>
                    <a:pt x="3375" y="3040"/>
                    <a:pt x="3527" y="2554"/>
                    <a:pt x="3527" y="1976"/>
                  </a:cubicBezTo>
                  <a:cubicBezTo>
                    <a:pt x="3527" y="1368"/>
                    <a:pt x="3375" y="882"/>
                    <a:pt x="3071" y="517"/>
                  </a:cubicBezTo>
                  <a:cubicBezTo>
                    <a:pt x="2736" y="183"/>
                    <a:pt x="2311" y="0"/>
                    <a:pt x="1794"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3"/>
            <p:cNvSpPr/>
            <p:nvPr/>
          </p:nvSpPr>
          <p:spPr>
            <a:xfrm>
              <a:off x="1654103" y="3783559"/>
              <a:ext cx="141579" cy="188723"/>
            </a:xfrm>
            <a:custGeom>
              <a:rect b="b" l="l" r="r" t="t"/>
              <a:pathLst>
                <a:path extrusionOk="0" h="3891" w="2919">
                  <a:moveTo>
                    <a:pt x="1" y="0"/>
                  </a:moveTo>
                  <a:lnTo>
                    <a:pt x="1" y="2371"/>
                  </a:lnTo>
                  <a:cubicBezTo>
                    <a:pt x="1" y="2888"/>
                    <a:pt x="122" y="3252"/>
                    <a:pt x="365" y="3496"/>
                  </a:cubicBezTo>
                  <a:cubicBezTo>
                    <a:pt x="609" y="3769"/>
                    <a:pt x="973" y="3891"/>
                    <a:pt x="1460" y="3891"/>
                  </a:cubicBezTo>
                  <a:cubicBezTo>
                    <a:pt x="1946" y="3891"/>
                    <a:pt x="2311" y="3769"/>
                    <a:pt x="2554" y="3496"/>
                  </a:cubicBezTo>
                  <a:cubicBezTo>
                    <a:pt x="2797" y="3252"/>
                    <a:pt x="2919" y="2888"/>
                    <a:pt x="2919" y="2371"/>
                  </a:cubicBezTo>
                  <a:lnTo>
                    <a:pt x="2919" y="0"/>
                  </a:lnTo>
                  <a:lnTo>
                    <a:pt x="2402" y="0"/>
                  </a:lnTo>
                  <a:lnTo>
                    <a:pt x="2402" y="2310"/>
                  </a:lnTo>
                  <a:cubicBezTo>
                    <a:pt x="2402" y="2705"/>
                    <a:pt x="2341" y="3009"/>
                    <a:pt x="2189" y="3192"/>
                  </a:cubicBezTo>
                  <a:cubicBezTo>
                    <a:pt x="2037" y="3374"/>
                    <a:pt x="1794" y="3465"/>
                    <a:pt x="1460" y="3465"/>
                  </a:cubicBezTo>
                  <a:cubicBezTo>
                    <a:pt x="1125" y="3465"/>
                    <a:pt x="882" y="3374"/>
                    <a:pt x="730" y="3192"/>
                  </a:cubicBezTo>
                  <a:cubicBezTo>
                    <a:pt x="609" y="3009"/>
                    <a:pt x="517" y="2705"/>
                    <a:pt x="517" y="2310"/>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3"/>
            <p:cNvSpPr/>
            <p:nvPr/>
          </p:nvSpPr>
          <p:spPr>
            <a:xfrm>
              <a:off x="791670" y="4019428"/>
              <a:ext cx="144489" cy="184310"/>
            </a:xfrm>
            <a:custGeom>
              <a:rect b="b" l="l" r="r" t="t"/>
              <a:pathLst>
                <a:path extrusionOk="0" h="3800" w="2979">
                  <a:moveTo>
                    <a:pt x="1186" y="426"/>
                  </a:moveTo>
                  <a:cubicBezTo>
                    <a:pt x="1429" y="426"/>
                    <a:pt x="1611" y="487"/>
                    <a:pt x="1733" y="578"/>
                  </a:cubicBezTo>
                  <a:cubicBezTo>
                    <a:pt x="1854" y="699"/>
                    <a:pt x="1945" y="882"/>
                    <a:pt x="1945" y="1095"/>
                  </a:cubicBezTo>
                  <a:cubicBezTo>
                    <a:pt x="1945" y="1307"/>
                    <a:pt x="1854" y="1490"/>
                    <a:pt x="1733" y="1611"/>
                  </a:cubicBezTo>
                  <a:cubicBezTo>
                    <a:pt x="1611" y="1703"/>
                    <a:pt x="1429" y="1763"/>
                    <a:pt x="1186" y="1763"/>
                  </a:cubicBezTo>
                  <a:lnTo>
                    <a:pt x="517" y="1763"/>
                  </a:lnTo>
                  <a:lnTo>
                    <a:pt x="517" y="426"/>
                  </a:lnTo>
                  <a:close/>
                  <a:moveTo>
                    <a:pt x="0" y="0"/>
                  </a:moveTo>
                  <a:lnTo>
                    <a:pt x="0" y="3800"/>
                  </a:lnTo>
                  <a:lnTo>
                    <a:pt x="517" y="3800"/>
                  </a:lnTo>
                  <a:lnTo>
                    <a:pt x="517" y="2189"/>
                  </a:lnTo>
                  <a:lnTo>
                    <a:pt x="1094" y="2189"/>
                  </a:lnTo>
                  <a:cubicBezTo>
                    <a:pt x="1307" y="2189"/>
                    <a:pt x="1459" y="2250"/>
                    <a:pt x="1581" y="2310"/>
                  </a:cubicBezTo>
                  <a:cubicBezTo>
                    <a:pt x="1702" y="2402"/>
                    <a:pt x="1824" y="2584"/>
                    <a:pt x="1945" y="2827"/>
                  </a:cubicBezTo>
                  <a:lnTo>
                    <a:pt x="2432" y="3800"/>
                  </a:lnTo>
                  <a:lnTo>
                    <a:pt x="2979" y="3800"/>
                  </a:lnTo>
                  <a:lnTo>
                    <a:pt x="2462" y="2766"/>
                  </a:lnTo>
                  <a:cubicBezTo>
                    <a:pt x="2341" y="2554"/>
                    <a:pt x="2249" y="2371"/>
                    <a:pt x="2158" y="2250"/>
                  </a:cubicBezTo>
                  <a:cubicBezTo>
                    <a:pt x="2037" y="2128"/>
                    <a:pt x="1945" y="2067"/>
                    <a:pt x="1824" y="2007"/>
                  </a:cubicBezTo>
                  <a:cubicBezTo>
                    <a:pt x="2037" y="1946"/>
                    <a:pt x="2189" y="1855"/>
                    <a:pt x="2310" y="1703"/>
                  </a:cubicBezTo>
                  <a:cubicBezTo>
                    <a:pt x="2432" y="1520"/>
                    <a:pt x="2462" y="1338"/>
                    <a:pt x="2462" y="1095"/>
                  </a:cubicBezTo>
                  <a:cubicBezTo>
                    <a:pt x="2462" y="730"/>
                    <a:pt x="2371" y="456"/>
                    <a:pt x="2158" y="274"/>
                  </a:cubicBezTo>
                  <a:cubicBezTo>
                    <a:pt x="1945" y="92"/>
                    <a:pt x="1611" y="0"/>
                    <a:pt x="118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3"/>
            <p:cNvSpPr/>
            <p:nvPr/>
          </p:nvSpPr>
          <p:spPr>
            <a:xfrm>
              <a:off x="968561" y="4019428"/>
              <a:ext cx="119462" cy="184310"/>
            </a:xfrm>
            <a:custGeom>
              <a:rect b="b" l="l" r="r" t="t"/>
              <a:pathLst>
                <a:path extrusionOk="0" h="3800" w="2463">
                  <a:moveTo>
                    <a:pt x="1" y="0"/>
                  </a:moveTo>
                  <a:lnTo>
                    <a:pt x="1" y="3800"/>
                  </a:lnTo>
                  <a:lnTo>
                    <a:pt x="2463" y="3800"/>
                  </a:lnTo>
                  <a:lnTo>
                    <a:pt x="2463" y="3374"/>
                  </a:lnTo>
                  <a:lnTo>
                    <a:pt x="517" y="3374"/>
                  </a:lnTo>
                  <a:lnTo>
                    <a:pt x="517" y="2007"/>
                  </a:lnTo>
                  <a:lnTo>
                    <a:pt x="2341" y="2007"/>
                  </a:lnTo>
                  <a:lnTo>
                    <a:pt x="2341" y="1551"/>
                  </a:lnTo>
                  <a:lnTo>
                    <a:pt x="517" y="1551"/>
                  </a:lnTo>
                  <a:lnTo>
                    <a:pt x="517" y="426"/>
                  </a:lnTo>
                  <a:lnTo>
                    <a:pt x="2402" y="42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3"/>
            <p:cNvSpPr/>
            <p:nvPr/>
          </p:nvSpPr>
          <p:spPr>
            <a:xfrm>
              <a:off x="1105679" y="4019428"/>
              <a:ext cx="169565" cy="184310"/>
            </a:xfrm>
            <a:custGeom>
              <a:rect b="b" l="l" r="r" t="t"/>
              <a:pathLst>
                <a:path extrusionOk="0" h="3800" w="3496">
                  <a:moveTo>
                    <a:pt x="1763" y="517"/>
                  </a:moveTo>
                  <a:lnTo>
                    <a:pt x="2463" y="2402"/>
                  </a:lnTo>
                  <a:lnTo>
                    <a:pt x="1064" y="2402"/>
                  </a:lnTo>
                  <a:lnTo>
                    <a:pt x="1763" y="517"/>
                  </a:lnTo>
                  <a:close/>
                  <a:moveTo>
                    <a:pt x="1459" y="0"/>
                  </a:moveTo>
                  <a:lnTo>
                    <a:pt x="0" y="3800"/>
                  </a:lnTo>
                  <a:lnTo>
                    <a:pt x="548" y="3800"/>
                  </a:lnTo>
                  <a:lnTo>
                    <a:pt x="882" y="2827"/>
                  </a:lnTo>
                  <a:lnTo>
                    <a:pt x="2614" y="2827"/>
                  </a:lnTo>
                  <a:lnTo>
                    <a:pt x="2949" y="3800"/>
                  </a:lnTo>
                  <a:lnTo>
                    <a:pt x="3496" y="380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3"/>
            <p:cNvSpPr/>
            <p:nvPr/>
          </p:nvSpPr>
          <p:spPr>
            <a:xfrm>
              <a:off x="1301777" y="4019428"/>
              <a:ext cx="156324" cy="184310"/>
            </a:xfrm>
            <a:custGeom>
              <a:rect b="b" l="l" r="r" t="t"/>
              <a:pathLst>
                <a:path extrusionOk="0" h="3800" w="3223">
                  <a:moveTo>
                    <a:pt x="1155" y="426"/>
                  </a:moveTo>
                  <a:cubicBezTo>
                    <a:pt x="1672" y="426"/>
                    <a:pt x="2067" y="548"/>
                    <a:pt x="2310" y="791"/>
                  </a:cubicBezTo>
                  <a:cubicBezTo>
                    <a:pt x="2553" y="1003"/>
                    <a:pt x="2675" y="1399"/>
                    <a:pt x="2675" y="1885"/>
                  </a:cubicBezTo>
                  <a:cubicBezTo>
                    <a:pt x="2675" y="2402"/>
                    <a:pt x="2553" y="2797"/>
                    <a:pt x="2310" y="3040"/>
                  </a:cubicBezTo>
                  <a:cubicBezTo>
                    <a:pt x="2067" y="3253"/>
                    <a:pt x="1672" y="3374"/>
                    <a:pt x="1155" y="3374"/>
                  </a:cubicBezTo>
                  <a:lnTo>
                    <a:pt x="517" y="3374"/>
                  </a:lnTo>
                  <a:lnTo>
                    <a:pt x="517" y="426"/>
                  </a:lnTo>
                  <a:close/>
                  <a:moveTo>
                    <a:pt x="0" y="0"/>
                  </a:moveTo>
                  <a:lnTo>
                    <a:pt x="0" y="3800"/>
                  </a:lnTo>
                  <a:lnTo>
                    <a:pt x="1064" y="3800"/>
                  </a:lnTo>
                  <a:cubicBezTo>
                    <a:pt x="1793" y="3800"/>
                    <a:pt x="2341" y="3648"/>
                    <a:pt x="2705" y="3344"/>
                  </a:cubicBezTo>
                  <a:cubicBezTo>
                    <a:pt x="3040" y="3040"/>
                    <a:pt x="3222" y="2554"/>
                    <a:pt x="3222" y="1885"/>
                  </a:cubicBezTo>
                  <a:cubicBezTo>
                    <a:pt x="3222" y="1247"/>
                    <a:pt x="3040" y="760"/>
                    <a:pt x="2705" y="456"/>
                  </a:cubicBezTo>
                  <a:cubicBezTo>
                    <a:pt x="2341" y="152"/>
                    <a:pt x="1793" y="0"/>
                    <a:pt x="1064"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3"/>
            <p:cNvSpPr/>
            <p:nvPr/>
          </p:nvSpPr>
          <p:spPr>
            <a:xfrm>
              <a:off x="1458054" y="4019428"/>
              <a:ext cx="156275" cy="184310"/>
            </a:xfrm>
            <a:custGeom>
              <a:rect b="b" l="l" r="r" t="t"/>
              <a:pathLst>
                <a:path extrusionOk="0" h="3800" w="3222">
                  <a:moveTo>
                    <a:pt x="0" y="0"/>
                  </a:moveTo>
                  <a:lnTo>
                    <a:pt x="1337" y="2007"/>
                  </a:lnTo>
                  <a:lnTo>
                    <a:pt x="1337" y="3800"/>
                  </a:lnTo>
                  <a:lnTo>
                    <a:pt x="1885" y="3800"/>
                  </a:lnTo>
                  <a:lnTo>
                    <a:pt x="1885" y="2007"/>
                  </a:lnTo>
                  <a:lnTo>
                    <a:pt x="3222" y="0"/>
                  </a:lnTo>
                  <a:lnTo>
                    <a:pt x="2675" y="0"/>
                  </a:lnTo>
                  <a:lnTo>
                    <a:pt x="1611" y="1551"/>
                  </a:lnTo>
                  <a:lnTo>
                    <a:pt x="54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3"/>
            <p:cNvSpPr/>
            <p:nvPr/>
          </p:nvSpPr>
          <p:spPr>
            <a:xfrm>
              <a:off x="1631986" y="4016469"/>
              <a:ext cx="98848" cy="187268"/>
            </a:xfrm>
            <a:custGeom>
              <a:rect b="b" l="l" r="r" t="t"/>
              <a:pathLst>
                <a:path extrusionOk="0" h="3861" w="2038">
                  <a:moveTo>
                    <a:pt x="1004" y="1"/>
                  </a:moveTo>
                  <a:cubicBezTo>
                    <a:pt x="821" y="1"/>
                    <a:pt x="639" y="1"/>
                    <a:pt x="487" y="61"/>
                  </a:cubicBezTo>
                  <a:cubicBezTo>
                    <a:pt x="305" y="122"/>
                    <a:pt x="153" y="183"/>
                    <a:pt x="1" y="274"/>
                  </a:cubicBezTo>
                  <a:lnTo>
                    <a:pt x="1" y="760"/>
                  </a:lnTo>
                  <a:cubicBezTo>
                    <a:pt x="153" y="639"/>
                    <a:pt x="305" y="548"/>
                    <a:pt x="457" y="487"/>
                  </a:cubicBezTo>
                  <a:cubicBezTo>
                    <a:pt x="639" y="426"/>
                    <a:pt x="761" y="396"/>
                    <a:pt x="913" y="396"/>
                  </a:cubicBezTo>
                  <a:cubicBezTo>
                    <a:pt x="1095" y="396"/>
                    <a:pt x="1247" y="457"/>
                    <a:pt x="1338" y="548"/>
                  </a:cubicBezTo>
                  <a:cubicBezTo>
                    <a:pt x="1460" y="639"/>
                    <a:pt x="1520" y="760"/>
                    <a:pt x="1520" y="912"/>
                  </a:cubicBezTo>
                  <a:cubicBezTo>
                    <a:pt x="1520" y="1004"/>
                    <a:pt x="1490" y="1095"/>
                    <a:pt x="1460" y="1156"/>
                  </a:cubicBezTo>
                  <a:cubicBezTo>
                    <a:pt x="1399" y="1247"/>
                    <a:pt x="1338" y="1338"/>
                    <a:pt x="1247" y="1429"/>
                  </a:cubicBezTo>
                  <a:lnTo>
                    <a:pt x="1004" y="1642"/>
                  </a:lnTo>
                  <a:cubicBezTo>
                    <a:pt x="852" y="1794"/>
                    <a:pt x="761" y="1916"/>
                    <a:pt x="700" y="2037"/>
                  </a:cubicBezTo>
                  <a:cubicBezTo>
                    <a:pt x="669" y="2128"/>
                    <a:pt x="639" y="2280"/>
                    <a:pt x="639" y="2463"/>
                  </a:cubicBezTo>
                  <a:lnTo>
                    <a:pt x="639" y="2858"/>
                  </a:lnTo>
                  <a:lnTo>
                    <a:pt x="1125" y="2858"/>
                  </a:lnTo>
                  <a:lnTo>
                    <a:pt x="1125" y="2523"/>
                  </a:lnTo>
                  <a:cubicBezTo>
                    <a:pt x="1125" y="2432"/>
                    <a:pt x="1125" y="2371"/>
                    <a:pt x="1125" y="2311"/>
                  </a:cubicBezTo>
                  <a:cubicBezTo>
                    <a:pt x="1125" y="2280"/>
                    <a:pt x="1156" y="2219"/>
                    <a:pt x="1156" y="2189"/>
                  </a:cubicBezTo>
                  <a:cubicBezTo>
                    <a:pt x="1156" y="2159"/>
                    <a:pt x="1186" y="2098"/>
                    <a:pt x="1217" y="2068"/>
                  </a:cubicBezTo>
                  <a:cubicBezTo>
                    <a:pt x="1247" y="2007"/>
                    <a:pt x="1308" y="1946"/>
                    <a:pt x="1399" y="1885"/>
                  </a:cubicBezTo>
                  <a:lnTo>
                    <a:pt x="1612" y="1642"/>
                  </a:lnTo>
                  <a:cubicBezTo>
                    <a:pt x="1764" y="1520"/>
                    <a:pt x="1885" y="1368"/>
                    <a:pt x="1946" y="1247"/>
                  </a:cubicBezTo>
                  <a:cubicBezTo>
                    <a:pt x="2007" y="1156"/>
                    <a:pt x="2037" y="1034"/>
                    <a:pt x="2037" y="882"/>
                  </a:cubicBezTo>
                  <a:cubicBezTo>
                    <a:pt x="2037" y="609"/>
                    <a:pt x="1946" y="396"/>
                    <a:pt x="1733" y="244"/>
                  </a:cubicBezTo>
                  <a:cubicBezTo>
                    <a:pt x="1551" y="61"/>
                    <a:pt x="1308" y="1"/>
                    <a:pt x="1004" y="1"/>
                  </a:cubicBezTo>
                  <a:close/>
                  <a:moveTo>
                    <a:pt x="609" y="3223"/>
                  </a:moveTo>
                  <a:lnTo>
                    <a:pt x="609" y="3861"/>
                  </a:lnTo>
                  <a:lnTo>
                    <a:pt x="1125" y="3861"/>
                  </a:lnTo>
                  <a:lnTo>
                    <a:pt x="1125"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3"/>
            <p:cNvSpPr/>
            <p:nvPr/>
          </p:nvSpPr>
          <p:spPr>
            <a:xfrm>
              <a:off x="1127796" y="4401241"/>
              <a:ext cx="119462" cy="134206"/>
            </a:xfrm>
            <a:custGeom>
              <a:rect b="b" l="l" r="r" t="t"/>
              <a:pathLst>
                <a:path extrusionOk="0" h="2767" w="2463">
                  <a:moveTo>
                    <a:pt x="1216" y="305"/>
                  </a:moveTo>
                  <a:cubicBezTo>
                    <a:pt x="1490" y="305"/>
                    <a:pt x="1703" y="396"/>
                    <a:pt x="1855" y="578"/>
                  </a:cubicBezTo>
                  <a:cubicBezTo>
                    <a:pt x="2007" y="791"/>
                    <a:pt x="2067" y="1034"/>
                    <a:pt x="2067" y="1369"/>
                  </a:cubicBezTo>
                  <a:cubicBezTo>
                    <a:pt x="2067" y="1703"/>
                    <a:pt x="2007" y="1977"/>
                    <a:pt x="1855" y="2189"/>
                  </a:cubicBezTo>
                  <a:cubicBezTo>
                    <a:pt x="1703" y="2372"/>
                    <a:pt x="1490" y="2463"/>
                    <a:pt x="1216" y="2463"/>
                  </a:cubicBezTo>
                  <a:cubicBezTo>
                    <a:pt x="973" y="2463"/>
                    <a:pt x="760" y="2372"/>
                    <a:pt x="608" y="2189"/>
                  </a:cubicBezTo>
                  <a:cubicBezTo>
                    <a:pt x="456" y="1977"/>
                    <a:pt x="365" y="1703"/>
                    <a:pt x="365" y="1369"/>
                  </a:cubicBezTo>
                  <a:cubicBezTo>
                    <a:pt x="365" y="1034"/>
                    <a:pt x="456" y="791"/>
                    <a:pt x="608" y="578"/>
                  </a:cubicBezTo>
                  <a:cubicBezTo>
                    <a:pt x="760" y="396"/>
                    <a:pt x="973" y="305"/>
                    <a:pt x="1216" y="305"/>
                  </a:cubicBezTo>
                  <a:close/>
                  <a:moveTo>
                    <a:pt x="1216" y="1"/>
                  </a:moveTo>
                  <a:cubicBezTo>
                    <a:pt x="851" y="1"/>
                    <a:pt x="548" y="122"/>
                    <a:pt x="335" y="366"/>
                  </a:cubicBezTo>
                  <a:cubicBezTo>
                    <a:pt x="122" y="639"/>
                    <a:pt x="0" y="974"/>
                    <a:pt x="0" y="1369"/>
                  </a:cubicBezTo>
                  <a:cubicBezTo>
                    <a:pt x="0" y="1794"/>
                    <a:pt x="122" y="2129"/>
                    <a:pt x="335" y="2372"/>
                  </a:cubicBezTo>
                  <a:cubicBezTo>
                    <a:pt x="548" y="2645"/>
                    <a:pt x="851" y="2767"/>
                    <a:pt x="1216" y="2767"/>
                  </a:cubicBezTo>
                  <a:cubicBezTo>
                    <a:pt x="1611" y="2767"/>
                    <a:pt x="1885" y="2645"/>
                    <a:pt x="2128" y="2372"/>
                  </a:cubicBezTo>
                  <a:cubicBezTo>
                    <a:pt x="2341" y="2129"/>
                    <a:pt x="2462" y="1794"/>
                    <a:pt x="2462" y="1369"/>
                  </a:cubicBezTo>
                  <a:cubicBezTo>
                    <a:pt x="2462" y="974"/>
                    <a:pt x="2341" y="639"/>
                    <a:pt x="2128" y="366"/>
                  </a:cubicBezTo>
                  <a:cubicBezTo>
                    <a:pt x="1885" y="122"/>
                    <a:pt x="1611" y="1"/>
                    <a:pt x="121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3"/>
            <p:cNvSpPr/>
            <p:nvPr/>
          </p:nvSpPr>
          <p:spPr>
            <a:xfrm>
              <a:off x="1273742" y="4404200"/>
              <a:ext cx="103262" cy="128338"/>
            </a:xfrm>
            <a:custGeom>
              <a:rect b="b" l="l" r="r" t="t"/>
              <a:pathLst>
                <a:path extrusionOk="0" h="2646" w="2129">
                  <a:moveTo>
                    <a:pt x="1" y="1"/>
                  </a:moveTo>
                  <a:lnTo>
                    <a:pt x="1" y="2645"/>
                  </a:lnTo>
                  <a:lnTo>
                    <a:pt x="365" y="2645"/>
                  </a:lnTo>
                  <a:lnTo>
                    <a:pt x="365" y="1368"/>
                  </a:lnTo>
                  <a:lnTo>
                    <a:pt x="1642" y="2645"/>
                  </a:lnTo>
                  <a:lnTo>
                    <a:pt x="2128" y="2645"/>
                  </a:lnTo>
                  <a:lnTo>
                    <a:pt x="700" y="1216"/>
                  </a:lnTo>
                  <a:lnTo>
                    <a:pt x="2007" y="1"/>
                  </a:lnTo>
                  <a:lnTo>
                    <a:pt x="1551" y="1"/>
                  </a:lnTo>
                  <a:lnTo>
                    <a:pt x="365" y="1125"/>
                  </a:lnTo>
                  <a:lnTo>
                    <a:pt x="365"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3"/>
            <p:cNvSpPr/>
            <p:nvPr/>
          </p:nvSpPr>
          <p:spPr>
            <a:xfrm>
              <a:off x="480571" y="3577131"/>
              <a:ext cx="1624688" cy="1260531"/>
            </a:xfrm>
            <a:custGeom>
              <a:rect b="b" l="l" r="r" t="t"/>
              <a:pathLst>
                <a:path extrusionOk="0" h="25989" w="33497">
                  <a:moveTo>
                    <a:pt x="1" y="1"/>
                  </a:moveTo>
                  <a:lnTo>
                    <a:pt x="1" y="25989"/>
                  </a:lnTo>
                  <a:lnTo>
                    <a:pt x="33497" y="25989"/>
                  </a:lnTo>
                  <a:lnTo>
                    <a:pt x="3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3"/>
            <p:cNvSpPr/>
            <p:nvPr/>
          </p:nvSpPr>
          <p:spPr>
            <a:xfrm>
              <a:off x="499730" y="3596290"/>
              <a:ext cx="1587826" cy="1220759"/>
            </a:xfrm>
            <a:custGeom>
              <a:rect b="b" l="l" r="r" t="t"/>
              <a:pathLst>
                <a:path extrusionOk="0" h="25169" w="32737">
                  <a:moveTo>
                    <a:pt x="1" y="1"/>
                  </a:moveTo>
                  <a:lnTo>
                    <a:pt x="1" y="25168"/>
                  </a:lnTo>
                  <a:lnTo>
                    <a:pt x="32737" y="25168"/>
                  </a:lnTo>
                  <a:lnTo>
                    <a:pt x="3273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3"/>
            <p:cNvSpPr/>
            <p:nvPr/>
          </p:nvSpPr>
          <p:spPr>
            <a:xfrm>
              <a:off x="498274" y="3597794"/>
              <a:ext cx="1589281" cy="128289"/>
            </a:xfrm>
            <a:custGeom>
              <a:rect b="b" l="l" r="r" t="t"/>
              <a:pathLst>
                <a:path extrusionOk="0" h="2645" w="32767">
                  <a:moveTo>
                    <a:pt x="0" y="0"/>
                  </a:moveTo>
                  <a:lnTo>
                    <a:pt x="0" y="2645"/>
                  </a:lnTo>
                  <a:lnTo>
                    <a:pt x="32767" y="2645"/>
                  </a:lnTo>
                  <a:lnTo>
                    <a:pt x="32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3"/>
            <p:cNvSpPr/>
            <p:nvPr/>
          </p:nvSpPr>
          <p:spPr>
            <a:xfrm>
              <a:off x="1976988" y="3613993"/>
              <a:ext cx="92931" cy="94386"/>
            </a:xfrm>
            <a:custGeom>
              <a:rect b="b" l="l" r="r" t="t"/>
              <a:pathLst>
                <a:path extrusionOk="0" h="1946" w="1916">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3"/>
            <p:cNvSpPr/>
            <p:nvPr/>
          </p:nvSpPr>
          <p:spPr>
            <a:xfrm>
              <a:off x="1988775" y="3627283"/>
              <a:ext cx="69359" cy="67855"/>
            </a:xfrm>
            <a:custGeom>
              <a:rect b="b" l="l" r="r" t="t"/>
              <a:pathLst>
                <a:path extrusionOk="0" fill="none" h="1399" w="1430">
                  <a:moveTo>
                    <a:pt x="0" y="1398"/>
                  </a:moveTo>
                  <a:lnTo>
                    <a:pt x="1429"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3"/>
            <p:cNvSpPr/>
            <p:nvPr/>
          </p:nvSpPr>
          <p:spPr>
            <a:xfrm>
              <a:off x="1988775" y="3627283"/>
              <a:ext cx="69359" cy="67855"/>
            </a:xfrm>
            <a:custGeom>
              <a:rect b="b" l="l" r="r" t="t"/>
              <a:pathLst>
                <a:path extrusionOk="0" fill="none" h="1399" w="1430">
                  <a:moveTo>
                    <a:pt x="0" y="0"/>
                  </a:moveTo>
                  <a:lnTo>
                    <a:pt x="1429"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3"/>
            <p:cNvSpPr/>
            <p:nvPr/>
          </p:nvSpPr>
          <p:spPr>
            <a:xfrm>
              <a:off x="1851656" y="3613993"/>
              <a:ext cx="92931" cy="94386"/>
            </a:xfrm>
            <a:custGeom>
              <a:rect b="b" l="l" r="r" t="t"/>
              <a:pathLst>
                <a:path extrusionOk="0" h="1946" w="1916">
                  <a:moveTo>
                    <a:pt x="1" y="1"/>
                  </a:moveTo>
                  <a:lnTo>
                    <a:pt x="1" y="1946"/>
                  </a:lnTo>
                  <a:lnTo>
                    <a:pt x="1916" y="194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3"/>
            <p:cNvSpPr/>
            <p:nvPr/>
          </p:nvSpPr>
          <p:spPr>
            <a:xfrm>
              <a:off x="1869360" y="3633152"/>
              <a:ext cx="57524" cy="56069"/>
            </a:xfrm>
            <a:custGeom>
              <a:rect b="b" l="l" r="r" t="t"/>
              <a:pathLst>
                <a:path extrusionOk="0" fill="none" h="1156" w="1186">
                  <a:moveTo>
                    <a:pt x="0" y="1"/>
                  </a:moveTo>
                  <a:lnTo>
                    <a:pt x="1186" y="1"/>
                  </a:lnTo>
                  <a:lnTo>
                    <a:pt x="1186" y="1156"/>
                  </a:lnTo>
                  <a:lnTo>
                    <a:pt x="0" y="115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3"/>
            <p:cNvSpPr/>
            <p:nvPr/>
          </p:nvSpPr>
          <p:spPr>
            <a:xfrm>
              <a:off x="1869360" y="3646442"/>
              <a:ext cx="57524" cy="49"/>
            </a:xfrm>
            <a:custGeom>
              <a:rect b="b" l="l" r="r" t="t"/>
              <a:pathLst>
                <a:path extrusionOk="0" fill="none" h="1" w="1186">
                  <a:moveTo>
                    <a:pt x="0" y="0"/>
                  </a:moveTo>
                  <a:lnTo>
                    <a:pt x="1186"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3"/>
            <p:cNvSpPr/>
            <p:nvPr/>
          </p:nvSpPr>
          <p:spPr>
            <a:xfrm>
              <a:off x="1726373" y="3613993"/>
              <a:ext cx="92882" cy="94386"/>
            </a:xfrm>
            <a:custGeom>
              <a:rect b="b" l="l" r="r" t="t"/>
              <a:pathLst>
                <a:path extrusionOk="0" h="1946" w="1915">
                  <a:moveTo>
                    <a:pt x="0" y="1"/>
                  </a:moveTo>
                  <a:lnTo>
                    <a:pt x="0" y="1946"/>
                  </a:lnTo>
                  <a:lnTo>
                    <a:pt x="1915" y="194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3"/>
            <p:cNvSpPr/>
            <p:nvPr/>
          </p:nvSpPr>
          <p:spPr>
            <a:xfrm>
              <a:off x="1741069" y="3689173"/>
              <a:ext cx="63441" cy="49"/>
            </a:xfrm>
            <a:custGeom>
              <a:rect b="b" l="l" r="r" t="t"/>
              <a:pathLst>
                <a:path extrusionOk="0" fill="none" h="1" w="1308">
                  <a:moveTo>
                    <a:pt x="1" y="1"/>
                  </a:moveTo>
                  <a:lnTo>
                    <a:pt x="1308"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3"/>
            <p:cNvSpPr/>
            <p:nvPr/>
          </p:nvSpPr>
          <p:spPr>
            <a:xfrm>
              <a:off x="865346" y="4439607"/>
              <a:ext cx="855148" cy="241833"/>
            </a:xfrm>
            <a:custGeom>
              <a:rect b="b" l="l" r="r" t="t"/>
              <a:pathLst>
                <a:path extrusionOk="0" fill="none" h="4986" w="17631">
                  <a:moveTo>
                    <a:pt x="1" y="0"/>
                  </a:moveTo>
                  <a:lnTo>
                    <a:pt x="17630" y="0"/>
                  </a:lnTo>
                  <a:lnTo>
                    <a:pt x="17630" y="4985"/>
                  </a:lnTo>
                  <a:lnTo>
                    <a:pt x="1" y="4985"/>
                  </a:lnTo>
                  <a:close/>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3"/>
            <p:cNvSpPr/>
            <p:nvPr/>
          </p:nvSpPr>
          <p:spPr>
            <a:xfrm>
              <a:off x="883050" y="4455807"/>
              <a:ext cx="819741" cy="209385"/>
            </a:xfrm>
            <a:custGeom>
              <a:rect b="b" l="l" r="r" t="t"/>
              <a:pathLst>
                <a:path extrusionOk="0" fill="none" h="4317" w="16901">
                  <a:moveTo>
                    <a:pt x="16901" y="0"/>
                  </a:moveTo>
                  <a:lnTo>
                    <a:pt x="16901" y="4317"/>
                  </a:lnTo>
                  <a:lnTo>
                    <a:pt x="1" y="4317"/>
                  </a:lnTo>
                  <a:lnTo>
                    <a:pt x="1" y="0"/>
                  </a:lnTo>
                  <a:close/>
                </a:path>
              </a:pathLst>
            </a:custGeom>
            <a:noFill/>
            <a:ln cap="flat" cmpd="sng" w="22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3"/>
            <p:cNvSpPr/>
            <p:nvPr/>
          </p:nvSpPr>
          <p:spPr>
            <a:xfrm>
              <a:off x="775421" y="3855780"/>
              <a:ext cx="169613" cy="185813"/>
            </a:xfrm>
            <a:custGeom>
              <a:rect b="b" l="l" r="r" t="t"/>
              <a:pathLst>
                <a:path extrusionOk="0" h="3831" w="3497">
                  <a:moveTo>
                    <a:pt x="1764" y="517"/>
                  </a:moveTo>
                  <a:lnTo>
                    <a:pt x="2463" y="2402"/>
                  </a:lnTo>
                  <a:lnTo>
                    <a:pt x="1065" y="2402"/>
                  </a:lnTo>
                  <a:lnTo>
                    <a:pt x="1764" y="517"/>
                  </a:lnTo>
                  <a:close/>
                  <a:moveTo>
                    <a:pt x="1460" y="0"/>
                  </a:moveTo>
                  <a:lnTo>
                    <a:pt x="1" y="3830"/>
                  </a:lnTo>
                  <a:lnTo>
                    <a:pt x="548" y="3830"/>
                  </a:lnTo>
                  <a:lnTo>
                    <a:pt x="913" y="2858"/>
                  </a:lnTo>
                  <a:lnTo>
                    <a:pt x="2615" y="2858"/>
                  </a:lnTo>
                  <a:lnTo>
                    <a:pt x="2980" y="3830"/>
                  </a:lnTo>
                  <a:lnTo>
                    <a:pt x="3496" y="3830"/>
                  </a:lnTo>
                  <a:lnTo>
                    <a:pt x="203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3"/>
            <p:cNvSpPr/>
            <p:nvPr/>
          </p:nvSpPr>
          <p:spPr>
            <a:xfrm>
              <a:off x="972974" y="3855780"/>
              <a:ext cx="143082" cy="185813"/>
            </a:xfrm>
            <a:custGeom>
              <a:rect b="b" l="l" r="r" t="t"/>
              <a:pathLst>
                <a:path extrusionOk="0" h="3831" w="2950">
                  <a:moveTo>
                    <a:pt x="1156" y="426"/>
                  </a:moveTo>
                  <a:cubicBezTo>
                    <a:pt x="1399" y="426"/>
                    <a:pt x="1581" y="487"/>
                    <a:pt x="1703" y="608"/>
                  </a:cubicBezTo>
                  <a:cubicBezTo>
                    <a:pt x="1855" y="730"/>
                    <a:pt x="1916" y="882"/>
                    <a:pt x="1916" y="1095"/>
                  </a:cubicBezTo>
                  <a:cubicBezTo>
                    <a:pt x="1916" y="1338"/>
                    <a:pt x="1855" y="1490"/>
                    <a:pt x="1703" y="1611"/>
                  </a:cubicBezTo>
                  <a:cubicBezTo>
                    <a:pt x="1581" y="1733"/>
                    <a:pt x="1399" y="1794"/>
                    <a:pt x="1156" y="1794"/>
                  </a:cubicBezTo>
                  <a:lnTo>
                    <a:pt x="518" y="1794"/>
                  </a:lnTo>
                  <a:lnTo>
                    <a:pt x="518" y="426"/>
                  </a:lnTo>
                  <a:close/>
                  <a:moveTo>
                    <a:pt x="1" y="0"/>
                  </a:moveTo>
                  <a:lnTo>
                    <a:pt x="1" y="3830"/>
                  </a:lnTo>
                  <a:lnTo>
                    <a:pt x="518" y="3830"/>
                  </a:lnTo>
                  <a:lnTo>
                    <a:pt x="518" y="2219"/>
                  </a:lnTo>
                  <a:lnTo>
                    <a:pt x="1065" y="2219"/>
                  </a:lnTo>
                  <a:cubicBezTo>
                    <a:pt x="1277" y="2219"/>
                    <a:pt x="1429" y="2250"/>
                    <a:pt x="1551" y="2341"/>
                  </a:cubicBezTo>
                  <a:cubicBezTo>
                    <a:pt x="1673" y="2432"/>
                    <a:pt x="1794" y="2584"/>
                    <a:pt x="1916" y="2858"/>
                  </a:cubicBezTo>
                  <a:lnTo>
                    <a:pt x="2402" y="3830"/>
                  </a:lnTo>
                  <a:lnTo>
                    <a:pt x="2949" y="3830"/>
                  </a:lnTo>
                  <a:lnTo>
                    <a:pt x="2432" y="2766"/>
                  </a:lnTo>
                  <a:cubicBezTo>
                    <a:pt x="2341" y="2554"/>
                    <a:pt x="2220" y="2402"/>
                    <a:pt x="2129" y="2280"/>
                  </a:cubicBezTo>
                  <a:cubicBezTo>
                    <a:pt x="2007" y="2159"/>
                    <a:pt x="1916" y="2067"/>
                    <a:pt x="1794" y="2037"/>
                  </a:cubicBezTo>
                  <a:cubicBezTo>
                    <a:pt x="2007" y="1976"/>
                    <a:pt x="2159" y="1855"/>
                    <a:pt x="2281" y="1703"/>
                  </a:cubicBezTo>
                  <a:cubicBezTo>
                    <a:pt x="2402" y="1551"/>
                    <a:pt x="2463" y="1338"/>
                    <a:pt x="2463" y="1095"/>
                  </a:cubicBezTo>
                  <a:cubicBezTo>
                    <a:pt x="2463" y="730"/>
                    <a:pt x="2341" y="456"/>
                    <a:pt x="2129" y="274"/>
                  </a:cubicBezTo>
                  <a:cubicBezTo>
                    <a:pt x="1916" y="92"/>
                    <a:pt x="1581" y="0"/>
                    <a:pt x="1156" y="0"/>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3"/>
            <p:cNvSpPr/>
            <p:nvPr/>
          </p:nvSpPr>
          <p:spPr>
            <a:xfrm>
              <a:off x="1148410" y="3855780"/>
              <a:ext cx="119462" cy="185813"/>
            </a:xfrm>
            <a:custGeom>
              <a:rect b="b" l="l" r="r" t="t"/>
              <a:pathLst>
                <a:path extrusionOk="0" h="3831" w="2463">
                  <a:moveTo>
                    <a:pt x="1" y="0"/>
                  </a:moveTo>
                  <a:lnTo>
                    <a:pt x="1" y="3830"/>
                  </a:lnTo>
                  <a:lnTo>
                    <a:pt x="2463" y="3830"/>
                  </a:lnTo>
                  <a:lnTo>
                    <a:pt x="2463" y="3374"/>
                  </a:lnTo>
                  <a:lnTo>
                    <a:pt x="518" y="3374"/>
                  </a:lnTo>
                  <a:lnTo>
                    <a:pt x="518" y="2007"/>
                  </a:lnTo>
                  <a:lnTo>
                    <a:pt x="2341" y="2007"/>
                  </a:lnTo>
                  <a:lnTo>
                    <a:pt x="2341" y="1581"/>
                  </a:lnTo>
                  <a:lnTo>
                    <a:pt x="518" y="1581"/>
                  </a:lnTo>
                  <a:lnTo>
                    <a:pt x="518" y="456"/>
                  </a:lnTo>
                  <a:lnTo>
                    <a:pt x="2402" y="456"/>
                  </a:lnTo>
                  <a:lnTo>
                    <a:pt x="2402"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3"/>
            <p:cNvSpPr/>
            <p:nvPr/>
          </p:nvSpPr>
          <p:spPr>
            <a:xfrm>
              <a:off x="1363667" y="3855780"/>
              <a:ext cx="156324" cy="185813"/>
            </a:xfrm>
            <a:custGeom>
              <a:rect b="b" l="l" r="r" t="t"/>
              <a:pathLst>
                <a:path extrusionOk="0" h="3831" w="3223">
                  <a:moveTo>
                    <a:pt x="1" y="0"/>
                  </a:moveTo>
                  <a:lnTo>
                    <a:pt x="1369" y="2007"/>
                  </a:lnTo>
                  <a:lnTo>
                    <a:pt x="1369" y="3830"/>
                  </a:lnTo>
                  <a:lnTo>
                    <a:pt x="1885" y="3830"/>
                  </a:lnTo>
                  <a:lnTo>
                    <a:pt x="1885" y="2007"/>
                  </a:lnTo>
                  <a:lnTo>
                    <a:pt x="3223" y="0"/>
                  </a:lnTo>
                  <a:lnTo>
                    <a:pt x="2676" y="0"/>
                  </a:lnTo>
                  <a:lnTo>
                    <a:pt x="1612" y="1581"/>
                  </a:lnTo>
                  <a:lnTo>
                    <a:pt x="548"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3"/>
            <p:cNvSpPr/>
            <p:nvPr/>
          </p:nvSpPr>
          <p:spPr>
            <a:xfrm>
              <a:off x="1519944" y="3852821"/>
              <a:ext cx="171068" cy="191730"/>
            </a:xfrm>
            <a:custGeom>
              <a:rect b="b" l="l" r="r" t="t"/>
              <a:pathLst>
                <a:path extrusionOk="0" h="3953" w="3527">
                  <a:moveTo>
                    <a:pt x="1764" y="426"/>
                  </a:moveTo>
                  <a:cubicBezTo>
                    <a:pt x="2128" y="426"/>
                    <a:pt x="2432" y="548"/>
                    <a:pt x="2645" y="852"/>
                  </a:cubicBezTo>
                  <a:cubicBezTo>
                    <a:pt x="2858" y="1125"/>
                    <a:pt x="2979" y="1490"/>
                    <a:pt x="2979" y="1976"/>
                  </a:cubicBezTo>
                  <a:cubicBezTo>
                    <a:pt x="2979" y="2463"/>
                    <a:pt x="2858" y="2827"/>
                    <a:pt x="2645" y="3131"/>
                  </a:cubicBezTo>
                  <a:cubicBezTo>
                    <a:pt x="2432" y="3405"/>
                    <a:pt x="2128" y="3527"/>
                    <a:pt x="1764" y="3527"/>
                  </a:cubicBezTo>
                  <a:cubicBezTo>
                    <a:pt x="1399" y="3527"/>
                    <a:pt x="1095" y="3405"/>
                    <a:pt x="882" y="3131"/>
                  </a:cubicBezTo>
                  <a:cubicBezTo>
                    <a:pt x="639" y="2827"/>
                    <a:pt x="548" y="2463"/>
                    <a:pt x="548" y="1976"/>
                  </a:cubicBezTo>
                  <a:cubicBezTo>
                    <a:pt x="548" y="1490"/>
                    <a:pt x="639" y="1125"/>
                    <a:pt x="882" y="852"/>
                  </a:cubicBezTo>
                  <a:cubicBezTo>
                    <a:pt x="1095" y="548"/>
                    <a:pt x="1399" y="426"/>
                    <a:pt x="1764" y="426"/>
                  </a:cubicBezTo>
                  <a:close/>
                  <a:moveTo>
                    <a:pt x="1764" y="1"/>
                  </a:moveTo>
                  <a:cubicBezTo>
                    <a:pt x="1216" y="1"/>
                    <a:pt x="791" y="183"/>
                    <a:pt x="487" y="548"/>
                  </a:cubicBezTo>
                  <a:cubicBezTo>
                    <a:pt x="153" y="913"/>
                    <a:pt x="1" y="1369"/>
                    <a:pt x="1" y="1976"/>
                  </a:cubicBezTo>
                  <a:cubicBezTo>
                    <a:pt x="1" y="2584"/>
                    <a:pt x="153" y="3071"/>
                    <a:pt x="487" y="3435"/>
                  </a:cubicBezTo>
                  <a:cubicBezTo>
                    <a:pt x="791" y="3770"/>
                    <a:pt x="1216" y="3952"/>
                    <a:pt x="1764" y="3952"/>
                  </a:cubicBezTo>
                  <a:cubicBezTo>
                    <a:pt x="2311" y="3952"/>
                    <a:pt x="2736" y="3770"/>
                    <a:pt x="3040" y="3435"/>
                  </a:cubicBezTo>
                  <a:cubicBezTo>
                    <a:pt x="3375" y="3071"/>
                    <a:pt x="3527" y="2584"/>
                    <a:pt x="3527" y="1976"/>
                  </a:cubicBezTo>
                  <a:cubicBezTo>
                    <a:pt x="3527" y="1369"/>
                    <a:pt x="3375" y="913"/>
                    <a:pt x="3040" y="548"/>
                  </a:cubicBezTo>
                  <a:cubicBezTo>
                    <a:pt x="2736" y="183"/>
                    <a:pt x="2311" y="1"/>
                    <a:pt x="1764"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3"/>
            <p:cNvSpPr/>
            <p:nvPr/>
          </p:nvSpPr>
          <p:spPr>
            <a:xfrm>
              <a:off x="1727828" y="3855780"/>
              <a:ext cx="140124" cy="188772"/>
            </a:xfrm>
            <a:custGeom>
              <a:rect b="b" l="l" r="r" t="t"/>
              <a:pathLst>
                <a:path extrusionOk="0" h="3892" w="2889">
                  <a:moveTo>
                    <a:pt x="0" y="0"/>
                  </a:moveTo>
                  <a:lnTo>
                    <a:pt x="0" y="2402"/>
                  </a:lnTo>
                  <a:cubicBezTo>
                    <a:pt x="0" y="2888"/>
                    <a:pt x="122" y="3253"/>
                    <a:pt x="365" y="3526"/>
                  </a:cubicBezTo>
                  <a:cubicBezTo>
                    <a:pt x="608" y="3770"/>
                    <a:pt x="973" y="3891"/>
                    <a:pt x="1459" y="3891"/>
                  </a:cubicBezTo>
                  <a:cubicBezTo>
                    <a:pt x="1915" y="3891"/>
                    <a:pt x="2280" y="3770"/>
                    <a:pt x="2523" y="3526"/>
                  </a:cubicBezTo>
                  <a:cubicBezTo>
                    <a:pt x="2766" y="3253"/>
                    <a:pt x="2888" y="2888"/>
                    <a:pt x="2888" y="2402"/>
                  </a:cubicBezTo>
                  <a:lnTo>
                    <a:pt x="2888" y="0"/>
                  </a:lnTo>
                  <a:lnTo>
                    <a:pt x="2371" y="0"/>
                  </a:lnTo>
                  <a:lnTo>
                    <a:pt x="2371" y="2311"/>
                  </a:lnTo>
                  <a:cubicBezTo>
                    <a:pt x="2371" y="2736"/>
                    <a:pt x="2311" y="3040"/>
                    <a:pt x="2159" y="3222"/>
                  </a:cubicBezTo>
                  <a:cubicBezTo>
                    <a:pt x="2007" y="3374"/>
                    <a:pt x="1763" y="3466"/>
                    <a:pt x="1459" y="3466"/>
                  </a:cubicBezTo>
                  <a:cubicBezTo>
                    <a:pt x="1125" y="3466"/>
                    <a:pt x="882" y="3374"/>
                    <a:pt x="730" y="3222"/>
                  </a:cubicBezTo>
                  <a:cubicBezTo>
                    <a:pt x="578" y="3040"/>
                    <a:pt x="517" y="2736"/>
                    <a:pt x="517" y="2311"/>
                  </a:cubicBezTo>
                  <a:lnTo>
                    <a:pt x="517"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3"/>
            <p:cNvSpPr/>
            <p:nvPr/>
          </p:nvSpPr>
          <p:spPr>
            <a:xfrm>
              <a:off x="865346" y="4091648"/>
              <a:ext cx="144537" cy="185813"/>
            </a:xfrm>
            <a:custGeom>
              <a:rect b="b" l="l" r="r" t="t"/>
              <a:pathLst>
                <a:path extrusionOk="0" h="3831" w="2980">
                  <a:moveTo>
                    <a:pt x="1156" y="426"/>
                  </a:moveTo>
                  <a:cubicBezTo>
                    <a:pt x="1399" y="426"/>
                    <a:pt x="1612" y="487"/>
                    <a:pt x="1734" y="609"/>
                  </a:cubicBezTo>
                  <a:cubicBezTo>
                    <a:pt x="1855" y="730"/>
                    <a:pt x="1916" y="882"/>
                    <a:pt x="1916" y="1095"/>
                  </a:cubicBezTo>
                  <a:cubicBezTo>
                    <a:pt x="1916" y="1338"/>
                    <a:pt x="1855" y="1490"/>
                    <a:pt x="1734" y="1612"/>
                  </a:cubicBezTo>
                  <a:cubicBezTo>
                    <a:pt x="1612" y="1733"/>
                    <a:pt x="1399" y="1794"/>
                    <a:pt x="1156" y="1794"/>
                  </a:cubicBezTo>
                  <a:lnTo>
                    <a:pt x="518" y="1794"/>
                  </a:lnTo>
                  <a:lnTo>
                    <a:pt x="518" y="426"/>
                  </a:lnTo>
                  <a:close/>
                  <a:moveTo>
                    <a:pt x="1" y="1"/>
                  </a:moveTo>
                  <a:lnTo>
                    <a:pt x="1" y="3831"/>
                  </a:lnTo>
                  <a:lnTo>
                    <a:pt x="518" y="3831"/>
                  </a:lnTo>
                  <a:lnTo>
                    <a:pt x="518" y="2220"/>
                  </a:lnTo>
                  <a:lnTo>
                    <a:pt x="1065" y="2220"/>
                  </a:lnTo>
                  <a:cubicBezTo>
                    <a:pt x="1278" y="2220"/>
                    <a:pt x="1430" y="2250"/>
                    <a:pt x="1551" y="2341"/>
                  </a:cubicBezTo>
                  <a:cubicBezTo>
                    <a:pt x="1673" y="2432"/>
                    <a:pt x="1794" y="2584"/>
                    <a:pt x="1916" y="2858"/>
                  </a:cubicBezTo>
                  <a:lnTo>
                    <a:pt x="2402" y="3831"/>
                  </a:lnTo>
                  <a:lnTo>
                    <a:pt x="2980" y="3831"/>
                  </a:lnTo>
                  <a:lnTo>
                    <a:pt x="2433" y="2767"/>
                  </a:lnTo>
                  <a:cubicBezTo>
                    <a:pt x="2341" y="2554"/>
                    <a:pt x="2220" y="2402"/>
                    <a:pt x="2129" y="2280"/>
                  </a:cubicBezTo>
                  <a:cubicBezTo>
                    <a:pt x="2037" y="2159"/>
                    <a:pt x="1916" y="2068"/>
                    <a:pt x="1794" y="2037"/>
                  </a:cubicBezTo>
                  <a:cubicBezTo>
                    <a:pt x="2007" y="1976"/>
                    <a:pt x="2189" y="1855"/>
                    <a:pt x="2281" y="1703"/>
                  </a:cubicBezTo>
                  <a:cubicBezTo>
                    <a:pt x="2402" y="1551"/>
                    <a:pt x="2463" y="1338"/>
                    <a:pt x="2463" y="1095"/>
                  </a:cubicBezTo>
                  <a:cubicBezTo>
                    <a:pt x="2463" y="730"/>
                    <a:pt x="2341" y="457"/>
                    <a:pt x="2129" y="274"/>
                  </a:cubicBezTo>
                  <a:cubicBezTo>
                    <a:pt x="1916" y="92"/>
                    <a:pt x="1612" y="1"/>
                    <a:pt x="1156"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3"/>
            <p:cNvSpPr/>
            <p:nvPr/>
          </p:nvSpPr>
          <p:spPr>
            <a:xfrm>
              <a:off x="1040830" y="4091648"/>
              <a:ext cx="119462" cy="185813"/>
            </a:xfrm>
            <a:custGeom>
              <a:rect b="b" l="l" r="r" t="t"/>
              <a:pathLst>
                <a:path extrusionOk="0" h="3831" w="2463">
                  <a:moveTo>
                    <a:pt x="0" y="1"/>
                  </a:moveTo>
                  <a:lnTo>
                    <a:pt x="0" y="3831"/>
                  </a:lnTo>
                  <a:lnTo>
                    <a:pt x="2462" y="3831"/>
                  </a:lnTo>
                  <a:lnTo>
                    <a:pt x="2462" y="3375"/>
                  </a:lnTo>
                  <a:lnTo>
                    <a:pt x="517" y="3375"/>
                  </a:lnTo>
                  <a:lnTo>
                    <a:pt x="517" y="2007"/>
                  </a:lnTo>
                  <a:lnTo>
                    <a:pt x="2341" y="2007"/>
                  </a:lnTo>
                  <a:lnTo>
                    <a:pt x="2341" y="1581"/>
                  </a:lnTo>
                  <a:lnTo>
                    <a:pt x="517" y="1581"/>
                  </a:lnTo>
                  <a:lnTo>
                    <a:pt x="517" y="457"/>
                  </a:lnTo>
                  <a:lnTo>
                    <a:pt x="2432" y="457"/>
                  </a:lnTo>
                  <a:lnTo>
                    <a:pt x="2432"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3"/>
            <p:cNvSpPr/>
            <p:nvPr/>
          </p:nvSpPr>
          <p:spPr>
            <a:xfrm>
              <a:off x="1179403" y="4091648"/>
              <a:ext cx="168110" cy="185813"/>
            </a:xfrm>
            <a:custGeom>
              <a:rect b="b" l="l" r="r" t="t"/>
              <a:pathLst>
                <a:path extrusionOk="0" h="3831" w="3466">
                  <a:moveTo>
                    <a:pt x="1733" y="518"/>
                  </a:moveTo>
                  <a:lnTo>
                    <a:pt x="2432" y="2402"/>
                  </a:lnTo>
                  <a:lnTo>
                    <a:pt x="1034" y="2402"/>
                  </a:lnTo>
                  <a:lnTo>
                    <a:pt x="1733" y="518"/>
                  </a:lnTo>
                  <a:close/>
                  <a:moveTo>
                    <a:pt x="1429" y="1"/>
                  </a:moveTo>
                  <a:lnTo>
                    <a:pt x="0" y="3831"/>
                  </a:lnTo>
                  <a:lnTo>
                    <a:pt x="517" y="3831"/>
                  </a:lnTo>
                  <a:lnTo>
                    <a:pt x="882" y="2858"/>
                  </a:lnTo>
                  <a:lnTo>
                    <a:pt x="2584" y="2858"/>
                  </a:lnTo>
                  <a:lnTo>
                    <a:pt x="2949" y="3831"/>
                  </a:lnTo>
                  <a:lnTo>
                    <a:pt x="3465" y="3831"/>
                  </a:lnTo>
                  <a:lnTo>
                    <a:pt x="2037"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3"/>
            <p:cNvSpPr/>
            <p:nvPr/>
          </p:nvSpPr>
          <p:spPr>
            <a:xfrm>
              <a:off x="1375453" y="4091648"/>
              <a:ext cx="154868" cy="185813"/>
            </a:xfrm>
            <a:custGeom>
              <a:rect b="b" l="l" r="r" t="t"/>
              <a:pathLst>
                <a:path extrusionOk="0" h="3831" w="3193">
                  <a:moveTo>
                    <a:pt x="1126" y="426"/>
                  </a:moveTo>
                  <a:cubicBezTo>
                    <a:pt x="1673" y="426"/>
                    <a:pt x="2037" y="548"/>
                    <a:pt x="2281" y="791"/>
                  </a:cubicBezTo>
                  <a:cubicBezTo>
                    <a:pt x="2524" y="1034"/>
                    <a:pt x="2645" y="1399"/>
                    <a:pt x="2645" y="1916"/>
                  </a:cubicBezTo>
                  <a:cubicBezTo>
                    <a:pt x="2645" y="2432"/>
                    <a:pt x="2524" y="2797"/>
                    <a:pt x="2281" y="3040"/>
                  </a:cubicBezTo>
                  <a:cubicBezTo>
                    <a:pt x="2037" y="3284"/>
                    <a:pt x="1673" y="3405"/>
                    <a:pt x="1126" y="3405"/>
                  </a:cubicBezTo>
                  <a:lnTo>
                    <a:pt x="518" y="3405"/>
                  </a:lnTo>
                  <a:lnTo>
                    <a:pt x="518" y="426"/>
                  </a:lnTo>
                  <a:close/>
                  <a:moveTo>
                    <a:pt x="1" y="1"/>
                  </a:moveTo>
                  <a:lnTo>
                    <a:pt x="1" y="3831"/>
                  </a:lnTo>
                  <a:lnTo>
                    <a:pt x="1065" y="3831"/>
                  </a:lnTo>
                  <a:cubicBezTo>
                    <a:pt x="1794" y="3831"/>
                    <a:pt x="2341" y="3679"/>
                    <a:pt x="2676" y="3375"/>
                  </a:cubicBezTo>
                  <a:cubicBezTo>
                    <a:pt x="3010" y="3040"/>
                    <a:pt x="3192" y="2584"/>
                    <a:pt x="3192" y="1916"/>
                  </a:cubicBezTo>
                  <a:cubicBezTo>
                    <a:pt x="3192" y="1247"/>
                    <a:pt x="3010" y="791"/>
                    <a:pt x="2676" y="487"/>
                  </a:cubicBezTo>
                  <a:cubicBezTo>
                    <a:pt x="2341" y="153"/>
                    <a:pt x="1794" y="1"/>
                    <a:pt x="1065"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3"/>
            <p:cNvSpPr/>
            <p:nvPr/>
          </p:nvSpPr>
          <p:spPr>
            <a:xfrm>
              <a:off x="1531730" y="4091648"/>
              <a:ext cx="154868" cy="185813"/>
            </a:xfrm>
            <a:custGeom>
              <a:rect b="b" l="l" r="r" t="t"/>
              <a:pathLst>
                <a:path extrusionOk="0" h="3831" w="3193">
                  <a:moveTo>
                    <a:pt x="1" y="1"/>
                  </a:moveTo>
                  <a:lnTo>
                    <a:pt x="1338" y="2007"/>
                  </a:lnTo>
                  <a:lnTo>
                    <a:pt x="1338" y="3831"/>
                  </a:lnTo>
                  <a:lnTo>
                    <a:pt x="1855" y="3831"/>
                  </a:lnTo>
                  <a:lnTo>
                    <a:pt x="1855" y="2007"/>
                  </a:lnTo>
                  <a:lnTo>
                    <a:pt x="3192" y="1"/>
                  </a:lnTo>
                  <a:lnTo>
                    <a:pt x="2645" y="1"/>
                  </a:lnTo>
                  <a:lnTo>
                    <a:pt x="1612" y="1581"/>
                  </a:lnTo>
                  <a:lnTo>
                    <a:pt x="548" y="1"/>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3"/>
            <p:cNvSpPr/>
            <p:nvPr/>
          </p:nvSpPr>
          <p:spPr>
            <a:xfrm>
              <a:off x="1704256" y="4088690"/>
              <a:ext cx="98800" cy="188772"/>
            </a:xfrm>
            <a:custGeom>
              <a:rect b="b" l="l" r="r" t="t"/>
              <a:pathLst>
                <a:path extrusionOk="0" h="3892" w="2037">
                  <a:moveTo>
                    <a:pt x="1003" y="1"/>
                  </a:moveTo>
                  <a:cubicBezTo>
                    <a:pt x="821" y="1"/>
                    <a:pt x="669" y="31"/>
                    <a:pt x="486" y="62"/>
                  </a:cubicBezTo>
                  <a:cubicBezTo>
                    <a:pt x="334" y="123"/>
                    <a:pt x="182" y="183"/>
                    <a:pt x="0" y="305"/>
                  </a:cubicBezTo>
                  <a:lnTo>
                    <a:pt x="0" y="761"/>
                  </a:lnTo>
                  <a:cubicBezTo>
                    <a:pt x="182" y="670"/>
                    <a:pt x="334" y="579"/>
                    <a:pt x="486" y="518"/>
                  </a:cubicBezTo>
                  <a:cubicBezTo>
                    <a:pt x="638" y="457"/>
                    <a:pt x="790" y="427"/>
                    <a:pt x="912" y="427"/>
                  </a:cubicBezTo>
                  <a:cubicBezTo>
                    <a:pt x="1094" y="427"/>
                    <a:pt x="1246" y="457"/>
                    <a:pt x="1368" y="548"/>
                  </a:cubicBezTo>
                  <a:cubicBezTo>
                    <a:pt x="1459" y="670"/>
                    <a:pt x="1520" y="791"/>
                    <a:pt x="1520" y="943"/>
                  </a:cubicBezTo>
                  <a:cubicBezTo>
                    <a:pt x="1520" y="1004"/>
                    <a:pt x="1489" y="1095"/>
                    <a:pt x="1459" y="1186"/>
                  </a:cubicBezTo>
                  <a:cubicBezTo>
                    <a:pt x="1429" y="1247"/>
                    <a:pt x="1338" y="1338"/>
                    <a:pt x="1246" y="1430"/>
                  </a:cubicBezTo>
                  <a:lnTo>
                    <a:pt x="1034" y="1642"/>
                  </a:lnTo>
                  <a:cubicBezTo>
                    <a:pt x="882" y="1794"/>
                    <a:pt x="760" y="1946"/>
                    <a:pt x="730" y="2037"/>
                  </a:cubicBezTo>
                  <a:cubicBezTo>
                    <a:pt x="669" y="2159"/>
                    <a:pt x="638" y="2281"/>
                    <a:pt x="638" y="2463"/>
                  </a:cubicBezTo>
                  <a:lnTo>
                    <a:pt x="638" y="2858"/>
                  </a:lnTo>
                  <a:lnTo>
                    <a:pt x="1125" y="2858"/>
                  </a:lnTo>
                  <a:lnTo>
                    <a:pt x="1125" y="2554"/>
                  </a:lnTo>
                  <a:cubicBezTo>
                    <a:pt x="1125" y="2463"/>
                    <a:pt x="1125" y="2372"/>
                    <a:pt x="1155" y="2341"/>
                  </a:cubicBezTo>
                  <a:cubicBezTo>
                    <a:pt x="1155" y="2281"/>
                    <a:pt x="1155" y="2250"/>
                    <a:pt x="1155" y="2220"/>
                  </a:cubicBezTo>
                  <a:cubicBezTo>
                    <a:pt x="1186" y="2159"/>
                    <a:pt x="1216" y="2129"/>
                    <a:pt x="1246" y="2068"/>
                  </a:cubicBezTo>
                  <a:cubicBezTo>
                    <a:pt x="1277" y="2037"/>
                    <a:pt x="1338" y="1977"/>
                    <a:pt x="1398" y="1886"/>
                  </a:cubicBezTo>
                  <a:lnTo>
                    <a:pt x="1641" y="1673"/>
                  </a:lnTo>
                  <a:cubicBezTo>
                    <a:pt x="1793" y="1521"/>
                    <a:pt x="1885" y="1399"/>
                    <a:pt x="1945" y="1278"/>
                  </a:cubicBezTo>
                  <a:cubicBezTo>
                    <a:pt x="2006" y="1156"/>
                    <a:pt x="2037" y="1034"/>
                    <a:pt x="2037" y="913"/>
                  </a:cubicBezTo>
                  <a:cubicBezTo>
                    <a:pt x="2037" y="639"/>
                    <a:pt x="1945" y="427"/>
                    <a:pt x="1763" y="244"/>
                  </a:cubicBezTo>
                  <a:cubicBezTo>
                    <a:pt x="1581" y="92"/>
                    <a:pt x="1307" y="1"/>
                    <a:pt x="1003" y="1"/>
                  </a:cubicBezTo>
                  <a:close/>
                  <a:moveTo>
                    <a:pt x="638" y="3223"/>
                  </a:moveTo>
                  <a:lnTo>
                    <a:pt x="638" y="3892"/>
                  </a:lnTo>
                  <a:lnTo>
                    <a:pt x="1155" y="3892"/>
                  </a:lnTo>
                  <a:lnTo>
                    <a:pt x="1155" y="3223"/>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3"/>
            <p:cNvSpPr/>
            <p:nvPr/>
          </p:nvSpPr>
          <p:spPr>
            <a:xfrm>
              <a:off x="1200017" y="4474965"/>
              <a:ext cx="119462" cy="132751"/>
            </a:xfrm>
            <a:custGeom>
              <a:rect b="b" l="l" r="r" t="t"/>
              <a:pathLst>
                <a:path extrusionOk="0" h="2737" w="2463">
                  <a:moveTo>
                    <a:pt x="1247" y="274"/>
                  </a:moveTo>
                  <a:cubicBezTo>
                    <a:pt x="1490" y="274"/>
                    <a:pt x="1703" y="365"/>
                    <a:pt x="1855" y="578"/>
                  </a:cubicBezTo>
                  <a:cubicBezTo>
                    <a:pt x="2007" y="761"/>
                    <a:pt x="2098" y="1034"/>
                    <a:pt x="2098" y="1368"/>
                  </a:cubicBezTo>
                  <a:cubicBezTo>
                    <a:pt x="2098" y="1703"/>
                    <a:pt x="2007" y="1976"/>
                    <a:pt x="1855" y="2159"/>
                  </a:cubicBezTo>
                  <a:cubicBezTo>
                    <a:pt x="1703" y="2341"/>
                    <a:pt x="1490" y="2463"/>
                    <a:pt x="1247" y="2463"/>
                  </a:cubicBezTo>
                  <a:cubicBezTo>
                    <a:pt x="973" y="2463"/>
                    <a:pt x="761" y="2341"/>
                    <a:pt x="609" y="2159"/>
                  </a:cubicBezTo>
                  <a:cubicBezTo>
                    <a:pt x="457" y="1976"/>
                    <a:pt x="396" y="1703"/>
                    <a:pt x="396" y="1368"/>
                  </a:cubicBezTo>
                  <a:cubicBezTo>
                    <a:pt x="396" y="1034"/>
                    <a:pt x="457" y="761"/>
                    <a:pt x="609" y="578"/>
                  </a:cubicBezTo>
                  <a:cubicBezTo>
                    <a:pt x="761" y="365"/>
                    <a:pt x="973" y="274"/>
                    <a:pt x="1247" y="274"/>
                  </a:cubicBezTo>
                  <a:close/>
                  <a:moveTo>
                    <a:pt x="1247" y="1"/>
                  </a:moveTo>
                  <a:cubicBezTo>
                    <a:pt x="882" y="1"/>
                    <a:pt x="578" y="122"/>
                    <a:pt x="335" y="365"/>
                  </a:cubicBezTo>
                  <a:cubicBezTo>
                    <a:pt x="122" y="609"/>
                    <a:pt x="1" y="943"/>
                    <a:pt x="1" y="1368"/>
                  </a:cubicBezTo>
                  <a:cubicBezTo>
                    <a:pt x="1" y="1794"/>
                    <a:pt x="122" y="2128"/>
                    <a:pt x="335" y="2371"/>
                  </a:cubicBezTo>
                  <a:cubicBezTo>
                    <a:pt x="578" y="2615"/>
                    <a:pt x="882" y="2736"/>
                    <a:pt x="1247" y="2736"/>
                  </a:cubicBezTo>
                  <a:cubicBezTo>
                    <a:pt x="1612" y="2736"/>
                    <a:pt x="1916" y="2615"/>
                    <a:pt x="2128" y="2371"/>
                  </a:cubicBezTo>
                  <a:cubicBezTo>
                    <a:pt x="2372" y="2128"/>
                    <a:pt x="2463" y="1794"/>
                    <a:pt x="2463" y="1368"/>
                  </a:cubicBezTo>
                  <a:cubicBezTo>
                    <a:pt x="2463" y="943"/>
                    <a:pt x="2372" y="609"/>
                    <a:pt x="2128" y="365"/>
                  </a:cubicBezTo>
                  <a:cubicBezTo>
                    <a:pt x="1916" y="122"/>
                    <a:pt x="1612" y="1"/>
                    <a:pt x="1247" y="1"/>
                  </a:cubicBez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3"/>
            <p:cNvSpPr/>
            <p:nvPr/>
          </p:nvSpPr>
          <p:spPr>
            <a:xfrm>
              <a:off x="1347467" y="4476469"/>
              <a:ext cx="101758" cy="128289"/>
            </a:xfrm>
            <a:custGeom>
              <a:rect b="b" l="l" r="r" t="t"/>
              <a:pathLst>
                <a:path extrusionOk="0" h="2645" w="2098">
                  <a:moveTo>
                    <a:pt x="0" y="0"/>
                  </a:moveTo>
                  <a:lnTo>
                    <a:pt x="0" y="2644"/>
                  </a:lnTo>
                  <a:lnTo>
                    <a:pt x="365" y="2644"/>
                  </a:lnTo>
                  <a:lnTo>
                    <a:pt x="365" y="1368"/>
                  </a:lnTo>
                  <a:lnTo>
                    <a:pt x="1611" y="2644"/>
                  </a:lnTo>
                  <a:lnTo>
                    <a:pt x="2098" y="2644"/>
                  </a:lnTo>
                  <a:lnTo>
                    <a:pt x="699" y="1246"/>
                  </a:lnTo>
                  <a:lnTo>
                    <a:pt x="2006" y="0"/>
                  </a:lnTo>
                  <a:lnTo>
                    <a:pt x="1551" y="0"/>
                  </a:lnTo>
                  <a:lnTo>
                    <a:pt x="365" y="1125"/>
                  </a:lnTo>
                  <a:lnTo>
                    <a:pt x="365" y="0"/>
                  </a:lnTo>
                  <a:close/>
                </a:path>
              </a:pathLst>
            </a:custGeom>
            <a:solidFill>
              <a:srgbClr val="1D1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3"/>
            <p:cNvSpPr/>
            <p:nvPr/>
          </p:nvSpPr>
          <p:spPr>
            <a:xfrm>
              <a:off x="554296" y="3650856"/>
              <a:ext cx="1624688" cy="1260531"/>
            </a:xfrm>
            <a:custGeom>
              <a:rect b="b" l="l" r="r" t="t"/>
              <a:pathLst>
                <a:path extrusionOk="0" h="25989" w="33497">
                  <a:moveTo>
                    <a:pt x="0" y="1"/>
                  </a:moveTo>
                  <a:lnTo>
                    <a:pt x="0" y="25989"/>
                  </a:lnTo>
                  <a:lnTo>
                    <a:pt x="33497" y="25989"/>
                  </a:lnTo>
                  <a:lnTo>
                    <a:pt x="334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3"/>
            <p:cNvSpPr/>
            <p:nvPr/>
          </p:nvSpPr>
          <p:spPr>
            <a:xfrm>
              <a:off x="570496" y="3670014"/>
              <a:ext cx="1589330" cy="1220759"/>
            </a:xfrm>
            <a:custGeom>
              <a:rect b="b" l="l" r="r" t="t"/>
              <a:pathLst>
                <a:path extrusionOk="0" h="25169" w="32768">
                  <a:moveTo>
                    <a:pt x="1" y="1"/>
                  </a:moveTo>
                  <a:lnTo>
                    <a:pt x="1" y="25168"/>
                  </a:lnTo>
                  <a:lnTo>
                    <a:pt x="32767" y="25168"/>
                  </a:lnTo>
                  <a:lnTo>
                    <a:pt x="327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3"/>
            <p:cNvSpPr/>
            <p:nvPr/>
          </p:nvSpPr>
          <p:spPr>
            <a:xfrm>
              <a:off x="571999" y="3670014"/>
              <a:ext cx="1589281" cy="128338"/>
            </a:xfrm>
            <a:custGeom>
              <a:rect b="b" l="l" r="r" t="t"/>
              <a:pathLst>
                <a:path extrusionOk="0" h="2646" w="32767">
                  <a:moveTo>
                    <a:pt x="0" y="1"/>
                  </a:moveTo>
                  <a:lnTo>
                    <a:pt x="0" y="2645"/>
                  </a:lnTo>
                  <a:lnTo>
                    <a:pt x="32767" y="2645"/>
                  </a:lnTo>
                  <a:lnTo>
                    <a:pt x="327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3"/>
            <p:cNvSpPr/>
            <p:nvPr/>
          </p:nvSpPr>
          <p:spPr>
            <a:xfrm>
              <a:off x="2049210" y="3687718"/>
              <a:ext cx="92931" cy="94386"/>
            </a:xfrm>
            <a:custGeom>
              <a:rect b="b" l="l" r="r" t="t"/>
              <a:pathLst>
                <a:path extrusionOk="0" h="1946" w="1916">
                  <a:moveTo>
                    <a:pt x="1" y="0"/>
                  </a:moveTo>
                  <a:lnTo>
                    <a:pt x="1" y="1946"/>
                  </a:lnTo>
                  <a:lnTo>
                    <a:pt x="1916" y="1946"/>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3"/>
            <p:cNvSpPr/>
            <p:nvPr/>
          </p:nvSpPr>
          <p:spPr>
            <a:xfrm>
              <a:off x="2062499" y="3700959"/>
              <a:ext cx="67855" cy="67904"/>
            </a:xfrm>
            <a:custGeom>
              <a:rect b="b" l="l" r="r" t="t"/>
              <a:pathLst>
                <a:path extrusionOk="0" fill="none" h="1400" w="1399">
                  <a:moveTo>
                    <a:pt x="0" y="1399"/>
                  </a:moveTo>
                  <a:lnTo>
                    <a:pt x="1398"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3"/>
            <p:cNvSpPr/>
            <p:nvPr/>
          </p:nvSpPr>
          <p:spPr>
            <a:xfrm>
              <a:off x="2062499" y="3700959"/>
              <a:ext cx="67855" cy="67904"/>
            </a:xfrm>
            <a:custGeom>
              <a:rect b="b" l="l" r="r" t="t"/>
              <a:pathLst>
                <a:path extrusionOk="0" fill="none" h="1400" w="1399">
                  <a:moveTo>
                    <a:pt x="0" y="1"/>
                  </a:moveTo>
                  <a:lnTo>
                    <a:pt x="1398" y="1399"/>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3"/>
            <p:cNvSpPr/>
            <p:nvPr/>
          </p:nvSpPr>
          <p:spPr>
            <a:xfrm>
              <a:off x="1923926" y="3687718"/>
              <a:ext cx="92882" cy="94386"/>
            </a:xfrm>
            <a:custGeom>
              <a:rect b="b" l="l" r="r" t="t"/>
              <a:pathLst>
                <a:path extrusionOk="0" h="1946" w="1915">
                  <a:moveTo>
                    <a:pt x="0" y="0"/>
                  </a:moveTo>
                  <a:lnTo>
                    <a:pt x="0" y="1946"/>
                  </a:lnTo>
                  <a:lnTo>
                    <a:pt x="1915" y="1946"/>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3"/>
            <p:cNvSpPr/>
            <p:nvPr/>
          </p:nvSpPr>
          <p:spPr>
            <a:xfrm>
              <a:off x="1943085" y="3706876"/>
              <a:ext cx="57524" cy="56069"/>
            </a:xfrm>
            <a:custGeom>
              <a:rect b="b" l="l" r="r" t="t"/>
              <a:pathLst>
                <a:path extrusionOk="0" fill="none" h="1156" w="1186">
                  <a:moveTo>
                    <a:pt x="0" y="1"/>
                  </a:moveTo>
                  <a:lnTo>
                    <a:pt x="1186" y="1"/>
                  </a:lnTo>
                  <a:lnTo>
                    <a:pt x="1186" y="1156"/>
                  </a:lnTo>
                  <a:lnTo>
                    <a:pt x="0" y="115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3"/>
            <p:cNvSpPr/>
            <p:nvPr/>
          </p:nvSpPr>
          <p:spPr>
            <a:xfrm>
              <a:off x="1943085" y="3720166"/>
              <a:ext cx="57524" cy="49"/>
            </a:xfrm>
            <a:custGeom>
              <a:rect b="b" l="l" r="r" t="t"/>
              <a:pathLst>
                <a:path extrusionOk="0" fill="none" h="1" w="1186">
                  <a:moveTo>
                    <a:pt x="0" y="0"/>
                  </a:moveTo>
                  <a:lnTo>
                    <a:pt x="1186" y="0"/>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3"/>
            <p:cNvSpPr/>
            <p:nvPr/>
          </p:nvSpPr>
          <p:spPr>
            <a:xfrm>
              <a:off x="1798594" y="3687718"/>
              <a:ext cx="92931" cy="94386"/>
            </a:xfrm>
            <a:custGeom>
              <a:rect b="b" l="l" r="r" t="t"/>
              <a:pathLst>
                <a:path extrusionOk="0" h="1946" w="1916">
                  <a:moveTo>
                    <a:pt x="0" y="0"/>
                  </a:moveTo>
                  <a:lnTo>
                    <a:pt x="0" y="1946"/>
                  </a:lnTo>
                  <a:lnTo>
                    <a:pt x="1915" y="1946"/>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3"/>
            <p:cNvSpPr/>
            <p:nvPr/>
          </p:nvSpPr>
          <p:spPr>
            <a:xfrm>
              <a:off x="1814794" y="3762897"/>
              <a:ext cx="61986" cy="49"/>
            </a:xfrm>
            <a:custGeom>
              <a:rect b="b" l="l" r="r" t="t"/>
              <a:pathLst>
                <a:path extrusionOk="0" fill="none" h="1" w="1278">
                  <a:moveTo>
                    <a:pt x="1" y="1"/>
                  </a:moveTo>
                  <a:lnTo>
                    <a:pt x="1277" y="1"/>
                  </a:lnTo>
                </a:path>
              </a:pathLst>
            </a:custGeom>
            <a:noFill/>
            <a:ln cap="flat" cmpd="sng" w="4550">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3"/>
            <p:cNvSpPr/>
            <p:nvPr/>
          </p:nvSpPr>
          <p:spPr>
            <a:xfrm>
              <a:off x="939071" y="4511827"/>
              <a:ext cx="855148" cy="241833"/>
            </a:xfrm>
            <a:custGeom>
              <a:rect b="b" l="l" r="r" t="t"/>
              <a:pathLst>
                <a:path extrusionOk="0" fill="none" h="4986" w="17631">
                  <a:moveTo>
                    <a:pt x="1" y="1"/>
                  </a:moveTo>
                  <a:lnTo>
                    <a:pt x="17630" y="1"/>
                  </a:lnTo>
                  <a:lnTo>
                    <a:pt x="17630" y="4985"/>
                  </a:lnTo>
                  <a:lnTo>
                    <a:pt x="1" y="4985"/>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3"/>
            <p:cNvSpPr/>
            <p:nvPr/>
          </p:nvSpPr>
          <p:spPr>
            <a:xfrm>
              <a:off x="956774" y="4528027"/>
              <a:ext cx="819741" cy="207930"/>
            </a:xfrm>
            <a:custGeom>
              <a:rect b="b" l="l" r="r" t="t"/>
              <a:pathLst>
                <a:path extrusionOk="0" fill="none" h="4287" w="16901">
                  <a:moveTo>
                    <a:pt x="16900" y="1"/>
                  </a:moveTo>
                  <a:lnTo>
                    <a:pt x="16900" y="4287"/>
                  </a:lnTo>
                  <a:lnTo>
                    <a:pt x="0" y="4287"/>
                  </a:lnTo>
                  <a:lnTo>
                    <a:pt x="0" y="1"/>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9" name="Google Shape;2639;p63"/>
          <p:cNvSpPr/>
          <p:nvPr/>
        </p:nvSpPr>
        <p:spPr>
          <a:xfrm>
            <a:off x="6546000" y="3662025"/>
            <a:ext cx="981998" cy="251374"/>
          </a:xfrm>
          <a:prstGeom prst="rect">
            <a:avLst/>
          </a:prstGeom>
        </p:spPr>
        <p:txBody>
          <a:bodyPr>
            <a:prstTxWarp prst="textPlain"/>
          </a:bodyPr>
          <a:lstStyle/>
          <a:p>
            <a:pPr lvl="0" algn="ctr"/>
            <a:r>
              <a:rPr b="1" i="0">
                <a:ln>
                  <a:noFill/>
                </a:ln>
                <a:solidFill>
                  <a:schemeClr val="dk1"/>
                </a:solidFill>
                <a:latin typeface="Nanum Gothic Coding"/>
              </a:rPr>
              <a:t>READY?</a:t>
            </a:r>
          </a:p>
        </p:txBody>
      </p:sp>
      <p:sp>
        <p:nvSpPr>
          <p:cNvPr id="2640" name="Google Shape;2640;p63"/>
          <p:cNvSpPr/>
          <p:nvPr/>
        </p:nvSpPr>
        <p:spPr>
          <a:xfrm>
            <a:off x="6916875" y="4270227"/>
            <a:ext cx="240249" cy="183150"/>
          </a:xfrm>
          <a:prstGeom prst="rect">
            <a:avLst/>
          </a:prstGeom>
        </p:spPr>
        <p:txBody>
          <a:bodyPr>
            <a:prstTxWarp prst="textPlain"/>
          </a:bodyPr>
          <a:lstStyle/>
          <a:p>
            <a:pPr lvl="0" algn="ctr"/>
            <a:r>
              <a:rPr b="1" i="0">
                <a:ln>
                  <a:noFill/>
                </a:ln>
                <a:solidFill>
                  <a:schemeClr val="dk1"/>
                </a:solidFill>
                <a:latin typeface="Nanum Gothic Coding"/>
              </a:rPr>
              <a:t>OK</a:t>
            </a:r>
          </a:p>
        </p:txBody>
      </p:sp>
      <p:grpSp>
        <p:nvGrpSpPr>
          <p:cNvPr id="2641" name="Google Shape;2641;p63"/>
          <p:cNvGrpSpPr/>
          <p:nvPr/>
        </p:nvGrpSpPr>
        <p:grpSpPr>
          <a:xfrm rot="-1132464">
            <a:off x="1148785" y="3898829"/>
            <a:ext cx="573918" cy="945585"/>
            <a:chOff x="1279175" y="2762450"/>
            <a:chExt cx="644426" cy="1061755"/>
          </a:xfrm>
        </p:grpSpPr>
        <p:sp>
          <p:nvSpPr>
            <p:cNvPr id="2642" name="Google Shape;2642;p63"/>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3"/>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7" name="Shape 2647"/>
        <p:cNvGrpSpPr/>
        <p:nvPr/>
      </p:nvGrpSpPr>
      <p:grpSpPr>
        <a:xfrm>
          <a:off x="0" y="0"/>
          <a:ext cx="0" cy="0"/>
          <a:chOff x="0" y="0"/>
          <a:chExt cx="0" cy="0"/>
        </a:xfrm>
      </p:grpSpPr>
      <p:sp>
        <p:nvSpPr>
          <p:cNvPr id="2648" name="Google Shape;2648;p64"/>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PROMOTION</a:t>
            </a:r>
            <a:endParaRPr/>
          </a:p>
        </p:txBody>
      </p:sp>
      <p:sp>
        <p:nvSpPr>
          <p:cNvPr id="2649" name="Google Shape;2649;p64"/>
          <p:cNvSpPr txBox="1"/>
          <p:nvPr>
            <p:ph idx="1" type="subTitle"/>
          </p:nvPr>
        </p:nvSpPr>
        <p:spPr>
          <a:xfrm>
            <a:off x="825632" y="1640700"/>
            <a:ext cx="24387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650" name="Google Shape;2650;p64"/>
          <p:cNvSpPr txBox="1"/>
          <p:nvPr>
            <p:ph idx="2" type="subTitle"/>
          </p:nvPr>
        </p:nvSpPr>
        <p:spPr>
          <a:xfrm>
            <a:off x="3349365" y="1640700"/>
            <a:ext cx="24387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651" name="Google Shape;2651;p64"/>
          <p:cNvSpPr txBox="1"/>
          <p:nvPr>
            <p:ph idx="3" type="subTitle"/>
          </p:nvPr>
        </p:nvSpPr>
        <p:spPr>
          <a:xfrm>
            <a:off x="825632" y="1999050"/>
            <a:ext cx="2438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to the Sun</a:t>
            </a:r>
            <a:endParaRPr/>
          </a:p>
        </p:txBody>
      </p:sp>
      <p:sp>
        <p:nvSpPr>
          <p:cNvPr id="2652" name="Google Shape;2652;p64"/>
          <p:cNvSpPr txBox="1"/>
          <p:nvPr>
            <p:ph idx="4" type="subTitle"/>
          </p:nvPr>
        </p:nvSpPr>
        <p:spPr>
          <a:xfrm>
            <a:off x="3349365" y="1999050"/>
            <a:ext cx="2438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It has a beautiful name, but it’s hot</a:t>
            </a:r>
            <a:endParaRPr/>
          </a:p>
        </p:txBody>
      </p:sp>
      <p:sp>
        <p:nvSpPr>
          <p:cNvPr id="2653" name="Google Shape;2653;p64"/>
          <p:cNvSpPr txBox="1"/>
          <p:nvPr>
            <p:ph idx="5" type="subTitle"/>
          </p:nvPr>
        </p:nvSpPr>
        <p:spPr>
          <a:xfrm>
            <a:off x="5880563" y="1640700"/>
            <a:ext cx="24387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654" name="Google Shape;2654;p64"/>
          <p:cNvSpPr txBox="1"/>
          <p:nvPr>
            <p:ph idx="6" type="subTitle"/>
          </p:nvPr>
        </p:nvSpPr>
        <p:spPr>
          <a:xfrm>
            <a:off x="5880563" y="1999050"/>
            <a:ext cx="2438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2655" name="Google Shape;2655;p64"/>
          <p:cNvSpPr txBox="1"/>
          <p:nvPr>
            <p:ph idx="7" type="subTitle"/>
          </p:nvPr>
        </p:nvSpPr>
        <p:spPr>
          <a:xfrm>
            <a:off x="825632" y="3560150"/>
            <a:ext cx="24387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656" name="Google Shape;2656;p64"/>
          <p:cNvSpPr txBox="1"/>
          <p:nvPr>
            <p:ph idx="8" type="subTitle"/>
          </p:nvPr>
        </p:nvSpPr>
        <p:spPr>
          <a:xfrm>
            <a:off x="3350415" y="3560150"/>
            <a:ext cx="24366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657" name="Google Shape;2657;p64"/>
          <p:cNvSpPr txBox="1"/>
          <p:nvPr>
            <p:ph idx="9" type="subTitle"/>
          </p:nvPr>
        </p:nvSpPr>
        <p:spPr>
          <a:xfrm>
            <a:off x="825632" y="3918500"/>
            <a:ext cx="2438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 is the only planet with rings</a:t>
            </a:r>
            <a:endParaRPr/>
          </a:p>
        </p:txBody>
      </p:sp>
      <p:sp>
        <p:nvSpPr>
          <p:cNvPr id="2658" name="Google Shape;2658;p64"/>
          <p:cNvSpPr txBox="1"/>
          <p:nvPr>
            <p:ph idx="13" type="subTitle"/>
          </p:nvPr>
        </p:nvSpPr>
        <p:spPr>
          <a:xfrm>
            <a:off x="3350415" y="3918501"/>
            <a:ext cx="24366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Neptune is very far from the Sun</a:t>
            </a:r>
            <a:endParaRPr/>
          </a:p>
        </p:txBody>
      </p:sp>
      <p:sp>
        <p:nvSpPr>
          <p:cNvPr id="2659" name="Google Shape;2659;p64"/>
          <p:cNvSpPr txBox="1"/>
          <p:nvPr>
            <p:ph idx="14" type="subTitle"/>
          </p:nvPr>
        </p:nvSpPr>
        <p:spPr>
          <a:xfrm>
            <a:off x="5880563" y="3560150"/>
            <a:ext cx="24387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660" name="Google Shape;2660;p64"/>
          <p:cNvSpPr txBox="1"/>
          <p:nvPr>
            <p:ph idx="15" type="subTitle"/>
          </p:nvPr>
        </p:nvSpPr>
        <p:spPr>
          <a:xfrm>
            <a:off x="5880563" y="3918500"/>
            <a:ext cx="2438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It’s the biggest planet of them all</a:t>
            </a:r>
            <a:endParaRPr/>
          </a:p>
        </p:txBody>
      </p:sp>
      <p:grpSp>
        <p:nvGrpSpPr>
          <p:cNvPr id="2661" name="Google Shape;2661;p64"/>
          <p:cNvGrpSpPr/>
          <p:nvPr/>
        </p:nvGrpSpPr>
        <p:grpSpPr>
          <a:xfrm flipH="1" rot="-9667536">
            <a:off x="5806485" y="759316"/>
            <a:ext cx="573918" cy="945585"/>
            <a:chOff x="1279175" y="2762450"/>
            <a:chExt cx="644426" cy="1061755"/>
          </a:xfrm>
        </p:grpSpPr>
        <p:sp>
          <p:nvSpPr>
            <p:cNvPr id="2662" name="Google Shape;2662;p64"/>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4"/>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7" name="Shape 2667"/>
        <p:cNvGrpSpPr/>
        <p:nvPr/>
      </p:nvGrpSpPr>
      <p:grpSpPr>
        <a:xfrm>
          <a:off x="0" y="0"/>
          <a:ext cx="0" cy="0"/>
          <a:chOff x="0" y="0"/>
          <a:chExt cx="0" cy="0"/>
        </a:xfrm>
      </p:grpSpPr>
      <p:grpSp>
        <p:nvGrpSpPr>
          <p:cNvPr id="2668" name="Google Shape;2668;p65"/>
          <p:cNvGrpSpPr/>
          <p:nvPr/>
        </p:nvGrpSpPr>
        <p:grpSpPr>
          <a:xfrm>
            <a:off x="849825" y="1295900"/>
            <a:ext cx="4920132" cy="3020863"/>
            <a:chOff x="849825" y="1295900"/>
            <a:chExt cx="4920132" cy="3020863"/>
          </a:xfrm>
        </p:grpSpPr>
        <p:grpSp>
          <p:nvGrpSpPr>
            <p:cNvPr id="2669" name="Google Shape;2669;p65"/>
            <p:cNvGrpSpPr/>
            <p:nvPr/>
          </p:nvGrpSpPr>
          <p:grpSpPr>
            <a:xfrm>
              <a:off x="849825" y="1295900"/>
              <a:ext cx="4920132" cy="3020863"/>
              <a:chOff x="1881257" y="275426"/>
              <a:chExt cx="5397249" cy="3020863"/>
            </a:xfrm>
          </p:grpSpPr>
          <p:sp>
            <p:nvSpPr>
              <p:cNvPr id="2670" name="Google Shape;2670;p65"/>
              <p:cNvSpPr/>
              <p:nvPr/>
            </p:nvSpPr>
            <p:spPr>
              <a:xfrm>
                <a:off x="1881257" y="275426"/>
                <a:ext cx="5397249" cy="3020863"/>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671" name="Google Shape;2671;p65"/>
              <p:cNvSpPr/>
              <p:nvPr/>
            </p:nvSpPr>
            <p:spPr>
              <a:xfrm>
                <a:off x="1934076" y="340416"/>
                <a:ext cx="5287125" cy="2895816"/>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672" name="Google Shape;2672;p65"/>
              <p:cNvSpPr/>
              <p:nvPr/>
            </p:nvSpPr>
            <p:spPr>
              <a:xfrm>
                <a:off x="1910346" y="317426"/>
                <a:ext cx="5340245"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grpSp>
        <p:grpSp>
          <p:nvGrpSpPr>
            <p:cNvPr id="2673" name="Google Shape;2673;p65"/>
            <p:cNvGrpSpPr/>
            <p:nvPr/>
          </p:nvGrpSpPr>
          <p:grpSpPr>
            <a:xfrm>
              <a:off x="4975250" y="1370675"/>
              <a:ext cx="726325" cy="196476"/>
              <a:chOff x="8689262" y="361063"/>
              <a:chExt cx="726325" cy="196476"/>
            </a:xfrm>
          </p:grpSpPr>
          <p:sp>
            <p:nvSpPr>
              <p:cNvPr id="2674" name="Google Shape;2674;p65"/>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5"/>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5"/>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5"/>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8" name="Google Shape;2678;p65"/>
              <p:cNvGrpSpPr/>
              <p:nvPr/>
            </p:nvGrpSpPr>
            <p:grpSpPr>
              <a:xfrm>
                <a:off x="9250380" y="399391"/>
                <a:ext cx="137217" cy="129156"/>
                <a:chOff x="9250380" y="399391"/>
                <a:chExt cx="137217" cy="129156"/>
              </a:xfrm>
            </p:grpSpPr>
            <p:sp>
              <p:nvSpPr>
                <p:cNvPr id="2679" name="Google Shape;2679;p65"/>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5"/>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1" name="Google Shape;2681;p65"/>
              <p:cNvGrpSpPr/>
              <p:nvPr/>
            </p:nvGrpSpPr>
            <p:grpSpPr>
              <a:xfrm>
                <a:off x="8983820" y="394006"/>
                <a:ext cx="137217" cy="129279"/>
                <a:chOff x="8983820" y="394006"/>
                <a:chExt cx="137217" cy="129279"/>
              </a:xfrm>
            </p:grpSpPr>
            <p:sp>
              <p:nvSpPr>
                <p:cNvPr id="2682" name="Google Shape;2682;p65"/>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5"/>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684" name="Google Shape;2684;p65"/>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ADVERTISING CAMPAIGN</a:t>
            </a:r>
            <a:endParaRPr/>
          </a:p>
        </p:txBody>
      </p:sp>
      <p:sp>
        <p:nvSpPr>
          <p:cNvPr id="2685" name="Google Shape;2685;p65"/>
          <p:cNvSpPr txBox="1"/>
          <p:nvPr/>
        </p:nvSpPr>
        <p:spPr>
          <a:xfrm>
            <a:off x="1137288" y="1744763"/>
            <a:ext cx="4345200" cy="47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DESCRIPTION</a:t>
            </a:r>
            <a:endParaRPr b="1" sz="2200">
              <a:solidFill>
                <a:schemeClr val="dk1"/>
              </a:solidFill>
              <a:latin typeface="Nanum Gothic Coding"/>
              <a:ea typeface="Nanum Gothic Coding"/>
              <a:cs typeface="Nanum Gothic Coding"/>
              <a:sym typeface="Nanum Gothic Coding"/>
            </a:endParaRPr>
          </a:p>
        </p:txBody>
      </p:sp>
      <p:sp>
        <p:nvSpPr>
          <p:cNvPr id="2686" name="Google Shape;2686;p65"/>
          <p:cNvSpPr txBox="1"/>
          <p:nvPr/>
        </p:nvSpPr>
        <p:spPr>
          <a:xfrm>
            <a:off x="1137288" y="2166313"/>
            <a:ext cx="4345200" cy="7350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1200"/>
              </a:spcAft>
              <a:buNone/>
            </a:pPr>
            <a:r>
              <a:rPr lang="en" sz="1600">
                <a:solidFill>
                  <a:schemeClr val="dk1"/>
                </a:solidFill>
                <a:latin typeface="Inconsolata"/>
                <a:ea typeface="Inconsolata"/>
                <a:cs typeface="Inconsolata"/>
                <a:sym typeface="Inconsolata"/>
              </a:rPr>
              <a:t>Mercury is the closest planet to the Sun and the smallest one in the Solar System</a:t>
            </a:r>
            <a:endParaRPr sz="1600">
              <a:solidFill>
                <a:schemeClr val="dk1"/>
              </a:solidFill>
              <a:latin typeface="Inconsolata"/>
              <a:ea typeface="Inconsolata"/>
              <a:cs typeface="Inconsolata"/>
              <a:sym typeface="Inconsolata"/>
            </a:endParaRPr>
          </a:p>
        </p:txBody>
      </p:sp>
      <p:sp>
        <p:nvSpPr>
          <p:cNvPr id="2687" name="Google Shape;2687;p65"/>
          <p:cNvSpPr txBox="1"/>
          <p:nvPr/>
        </p:nvSpPr>
        <p:spPr>
          <a:xfrm>
            <a:off x="1446888" y="2932438"/>
            <a:ext cx="3726000" cy="47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GOALS</a:t>
            </a:r>
            <a:endParaRPr b="1" sz="2200">
              <a:solidFill>
                <a:schemeClr val="dk1"/>
              </a:solidFill>
              <a:latin typeface="Nanum Gothic Coding"/>
              <a:ea typeface="Nanum Gothic Coding"/>
              <a:cs typeface="Nanum Gothic Coding"/>
              <a:sym typeface="Nanum Gothic Coding"/>
            </a:endParaRPr>
          </a:p>
        </p:txBody>
      </p:sp>
      <p:sp>
        <p:nvSpPr>
          <p:cNvPr id="2688" name="Google Shape;2688;p65"/>
          <p:cNvSpPr txBox="1"/>
          <p:nvPr/>
        </p:nvSpPr>
        <p:spPr>
          <a:xfrm>
            <a:off x="1446888" y="3425913"/>
            <a:ext cx="3726000" cy="694800"/>
          </a:xfrm>
          <a:prstGeom prst="rect">
            <a:avLst/>
          </a:prstGeom>
          <a:noFill/>
          <a:ln>
            <a:noFill/>
          </a:ln>
        </p:spPr>
        <p:txBody>
          <a:bodyPr anchorCtr="0" anchor="t" bIns="91425" lIns="91425" spcFirstLastPara="1" rIns="91425" wrap="square" tIns="91425">
            <a:noAutofit/>
          </a:bodyPr>
          <a:lstStyle/>
          <a:p>
            <a:pPr indent="-330200" lvl="0" marL="457200" rtl="0" algn="ctr">
              <a:lnSpc>
                <a:spcPct val="100000"/>
              </a:lnSpc>
              <a:spcBef>
                <a:spcPts val="0"/>
              </a:spcBef>
              <a:spcAft>
                <a:spcPts val="0"/>
              </a:spcAft>
              <a:buClr>
                <a:schemeClr val="dk1"/>
              </a:buClr>
              <a:buSzPts val="1600"/>
              <a:buFont typeface="Inconsolata"/>
              <a:buChar char="●"/>
            </a:pPr>
            <a:r>
              <a:rPr lang="en" sz="1600">
                <a:solidFill>
                  <a:schemeClr val="dk1"/>
                </a:solidFill>
                <a:latin typeface="Inconsolata"/>
                <a:ea typeface="Inconsolata"/>
                <a:cs typeface="Inconsolata"/>
                <a:sym typeface="Inconsolata"/>
              </a:rPr>
              <a:t>Here you can list your goals</a:t>
            </a:r>
            <a:endParaRPr sz="1600">
              <a:solidFill>
                <a:schemeClr val="dk1"/>
              </a:solidFill>
              <a:latin typeface="Inconsolata"/>
              <a:ea typeface="Inconsolata"/>
              <a:cs typeface="Inconsolata"/>
              <a:sym typeface="Inconsolata"/>
            </a:endParaRPr>
          </a:p>
          <a:p>
            <a:pPr indent="-330200" lvl="0" marL="457200" rtl="0" algn="ctr">
              <a:lnSpc>
                <a:spcPct val="100000"/>
              </a:lnSpc>
              <a:spcBef>
                <a:spcPts val="0"/>
              </a:spcBef>
              <a:spcAft>
                <a:spcPts val="0"/>
              </a:spcAft>
              <a:buClr>
                <a:schemeClr val="dk1"/>
              </a:buClr>
              <a:buSzPts val="1600"/>
              <a:buFont typeface="Inconsolata"/>
              <a:buChar char="●"/>
            </a:pPr>
            <a:r>
              <a:rPr lang="en" sz="1600">
                <a:solidFill>
                  <a:schemeClr val="dk1"/>
                </a:solidFill>
                <a:latin typeface="Inconsolata"/>
                <a:ea typeface="Inconsolata"/>
                <a:cs typeface="Inconsolata"/>
                <a:sym typeface="Inconsolata"/>
              </a:rPr>
              <a:t>Here you can list your goals</a:t>
            </a:r>
            <a:endParaRPr sz="1600">
              <a:solidFill>
                <a:schemeClr val="dk1"/>
              </a:solidFill>
              <a:latin typeface="Inconsolata"/>
              <a:ea typeface="Inconsolata"/>
              <a:cs typeface="Inconsolata"/>
              <a:sym typeface="Inconsolata"/>
            </a:endParaRPr>
          </a:p>
          <a:p>
            <a:pPr indent="0" lvl="0" marL="0" rtl="0" algn="l">
              <a:spcBef>
                <a:spcPts val="1200"/>
              </a:spcBef>
              <a:spcAft>
                <a:spcPts val="1200"/>
              </a:spcAft>
              <a:buNone/>
            </a:pPr>
            <a:r>
              <a:t/>
            </a:r>
            <a:endParaRPr sz="1600">
              <a:solidFill>
                <a:schemeClr val="dk1"/>
              </a:solidFill>
              <a:latin typeface="Inconsolata"/>
              <a:ea typeface="Inconsolata"/>
              <a:cs typeface="Inconsolata"/>
              <a:sym typeface="Inconsolata"/>
            </a:endParaRPr>
          </a:p>
        </p:txBody>
      </p:sp>
      <p:grpSp>
        <p:nvGrpSpPr>
          <p:cNvPr id="2689" name="Google Shape;2689;p65"/>
          <p:cNvGrpSpPr/>
          <p:nvPr/>
        </p:nvGrpSpPr>
        <p:grpSpPr>
          <a:xfrm>
            <a:off x="5856350" y="1295900"/>
            <a:ext cx="2445115" cy="3020863"/>
            <a:chOff x="5856350" y="1295900"/>
            <a:chExt cx="2445115" cy="3020863"/>
          </a:xfrm>
        </p:grpSpPr>
        <p:grpSp>
          <p:nvGrpSpPr>
            <p:cNvPr id="2690" name="Google Shape;2690;p65"/>
            <p:cNvGrpSpPr/>
            <p:nvPr/>
          </p:nvGrpSpPr>
          <p:grpSpPr>
            <a:xfrm>
              <a:off x="5856350" y="1295900"/>
              <a:ext cx="2445115" cy="3020863"/>
              <a:chOff x="1763581" y="275414"/>
              <a:chExt cx="8940091" cy="3020863"/>
            </a:xfrm>
          </p:grpSpPr>
          <p:sp>
            <p:nvSpPr>
              <p:cNvPr id="2691" name="Google Shape;2691;p65"/>
              <p:cNvSpPr/>
              <p:nvPr/>
            </p:nvSpPr>
            <p:spPr>
              <a:xfrm>
                <a:off x="1763581" y="275414"/>
                <a:ext cx="8940091" cy="3020863"/>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2692" name="Google Shape;2692;p65"/>
              <p:cNvSpPr/>
              <p:nvPr/>
            </p:nvSpPr>
            <p:spPr>
              <a:xfrm>
                <a:off x="1851072" y="340405"/>
                <a:ext cx="8757679" cy="2895816"/>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2693" name="Google Shape;2693;p65"/>
              <p:cNvSpPr/>
              <p:nvPr/>
            </p:nvSpPr>
            <p:spPr>
              <a:xfrm>
                <a:off x="1876926" y="312964"/>
                <a:ext cx="8718853" cy="271476"/>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grpSp>
        <p:grpSp>
          <p:nvGrpSpPr>
            <p:cNvPr id="2694" name="Google Shape;2694;p65"/>
            <p:cNvGrpSpPr/>
            <p:nvPr/>
          </p:nvGrpSpPr>
          <p:grpSpPr>
            <a:xfrm>
              <a:off x="7507700" y="1370675"/>
              <a:ext cx="726325" cy="196476"/>
              <a:chOff x="8689262" y="361063"/>
              <a:chExt cx="726325" cy="196476"/>
            </a:xfrm>
          </p:grpSpPr>
          <p:sp>
            <p:nvSpPr>
              <p:cNvPr id="2695" name="Google Shape;2695;p65"/>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5"/>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5"/>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5"/>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9" name="Google Shape;2699;p65"/>
              <p:cNvGrpSpPr/>
              <p:nvPr/>
            </p:nvGrpSpPr>
            <p:grpSpPr>
              <a:xfrm>
                <a:off x="9250380" y="399391"/>
                <a:ext cx="137217" cy="129156"/>
                <a:chOff x="9250380" y="399391"/>
                <a:chExt cx="137217" cy="129156"/>
              </a:xfrm>
            </p:grpSpPr>
            <p:sp>
              <p:nvSpPr>
                <p:cNvPr id="2700" name="Google Shape;2700;p65"/>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5"/>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2" name="Google Shape;2702;p65"/>
              <p:cNvGrpSpPr/>
              <p:nvPr/>
            </p:nvGrpSpPr>
            <p:grpSpPr>
              <a:xfrm>
                <a:off x="8983820" y="394006"/>
                <a:ext cx="137217" cy="129279"/>
                <a:chOff x="8983820" y="394006"/>
                <a:chExt cx="137217" cy="129279"/>
              </a:xfrm>
            </p:grpSpPr>
            <p:sp>
              <p:nvSpPr>
                <p:cNvPr id="2703" name="Google Shape;2703;p65"/>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5"/>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705" name="Google Shape;2705;p65"/>
          <p:cNvSpPr txBox="1"/>
          <p:nvPr/>
        </p:nvSpPr>
        <p:spPr>
          <a:xfrm>
            <a:off x="6152063" y="1744775"/>
            <a:ext cx="1853700" cy="47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BUDGET</a:t>
            </a:r>
            <a:endParaRPr b="1" sz="2200">
              <a:solidFill>
                <a:schemeClr val="dk1"/>
              </a:solidFill>
              <a:latin typeface="Nanum Gothic Coding"/>
              <a:ea typeface="Nanum Gothic Coding"/>
              <a:cs typeface="Nanum Gothic Coding"/>
              <a:sym typeface="Nanum Gothic Coding"/>
            </a:endParaRPr>
          </a:p>
        </p:txBody>
      </p:sp>
      <p:sp>
        <p:nvSpPr>
          <p:cNvPr id="2706" name="Google Shape;2706;p65"/>
          <p:cNvSpPr txBox="1"/>
          <p:nvPr/>
        </p:nvSpPr>
        <p:spPr>
          <a:xfrm>
            <a:off x="6152063" y="2932450"/>
            <a:ext cx="1853700" cy="47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CHANNEL</a:t>
            </a:r>
            <a:endParaRPr b="1" sz="2200">
              <a:solidFill>
                <a:schemeClr val="dk1"/>
              </a:solidFill>
              <a:latin typeface="Nanum Gothic Coding"/>
              <a:ea typeface="Nanum Gothic Coding"/>
              <a:cs typeface="Nanum Gothic Coding"/>
              <a:sym typeface="Nanum Gothic Coding"/>
            </a:endParaRPr>
          </a:p>
        </p:txBody>
      </p:sp>
      <p:sp>
        <p:nvSpPr>
          <p:cNvPr id="2707" name="Google Shape;2707;p65"/>
          <p:cNvSpPr txBox="1"/>
          <p:nvPr/>
        </p:nvSpPr>
        <p:spPr>
          <a:xfrm>
            <a:off x="6653888" y="3584963"/>
            <a:ext cx="1241700" cy="383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1200"/>
              </a:spcAft>
              <a:buNone/>
            </a:pPr>
            <a:r>
              <a:rPr lang="en" sz="1600">
                <a:solidFill>
                  <a:schemeClr val="dk1"/>
                </a:solidFill>
                <a:latin typeface="Inconsolata"/>
                <a:ea typeface="Inconsolata"/>
                <a:cs typeface="Inconsolata"/>
                <a:sym typeface="Inconsolata"/>
              </a:rPr>
              <a:t>Facebook</a:t>
            </a:r>
            <a:endParaRPr sz="1600">
              <a:solidFill>
                <a:schemeClr val="dk1"/>
              </a:solidFill>
              <a:latin typeface="Inconsolata"/>
              <a:ea typeface="Inconsolata"/>
              <a:cs typeface="Inconsolata"/>
              <a:sym typeface="Inconsolata"/>
            </a:endParaRPr>
          </a:p>
        </p:txBody>
      </p:sp>
      <p:sp>
        <p:nvSpPr>
          <p:cNvPr id="2708" name="Google Shape;2708;p65"/>
          <p:cNvSpPr txBox="1"/>
          <p:nvPr/>
        </p:nvSpPr>
        <p:spPr>
          <a:xfrm>
            <a:off x="6152063" y="2246725"/>
            <a:ext cx="18537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200">
                <a:solidFill>
                  <a:schemeClr val="dk1"/>
                </a:solidFill>
                <a:latin typeface="Inconsolata"/>
                <a:ea typeface="Inconsolata"/>
                <a:cs typeface="Inconsolata"/>
                <a:sym typeface="Inconsolata"/>
              </a:rPr>
              <a:t>$20,000</a:t>
            </a:r>
            <a:endParaRPr b="1" sz="2200">
              <a:solidFill>
                <a:schemeClr val="dk1"/>
              </a:solidFill>
              <a:latin typeface="Inconsolata"/>
              <a:ea typeface="Inconsolata"/>
              <a:cs typeface="Inconsolata"/>
              <a:sym typeface="Inconsolata"/>
            </a:endParaRPr>
          </a:p>
        </p:txBody>
      </p:sp>
      <p:sp>
        <p:nvSpPr>
          <p:cNvPr id="2709" name="Google Shape;2709;p65"/>
          <p:cNvSpPr/>
          <p:nvPr/>
        </p:nvSpPr>
        <p:spPr>
          <a:xfrm>
            <a:off x="6330868" y="3570786"/>
            <a:ext cx="411485" cy="411478"/>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2710" name="Google Shape;2710;p65"/>
          <p:cNvGrpSpPr/>
          <p:nvPr/>
        </p:nvGrpSpPr>
        <p:grpSpPr>
          <a:xfrm>
            <a:off x="269624" y="3260837"/>
            <a:ext cx="1345392" cy="1439369"/>
            <a:chOff x="193424" y="3260837"/>
            <a:chExt cx="1345392" cy="1439369"/>
          </a:xfrm>
        </p:grpSpPr>
        <p:grpSp>
          <p:nvGrpSpPr>
            <p:cNvPr id="2711" name="Google Shape;2711;p65"/>
            <p:cNvGrpSpPr/>
            <p:nvPr/>
          </p:nvGrpSpPr>
          <p:grpSpPr>
            <a:xfrm>
              <a:off x="193424" y="3260837"/>
              <a:ext cx="1345392" cy="1439369"/>
              <a:chOff x="5100383" y="2495542"/>
              <a:chExt cx="1452123" cy="1256761"/>
            </a:xfrm>
          </p:grpSpPr>
          <p:sp>
            <p:nvSpPr>
              <p:cNvPr id="2712" name="Google Shape;2712;p65"/>
              <p:cNvSpPr/>
              <p:nvPr/>
            </p:nvSpPr>
            <p:spPr>
              <a:xfrm>
                <a:off x="5100383" y="2495542"/>
                <a:ext cx="1452123" cy="1256761"/>
              </a:xfrm>
              <a:custGeom>
                <a:rect b="b" l="l" r="r" t="t"/>
                <a:pathLst>
                  <a:path extrusionOk="0" h="22129" w="20214">
                    <a:moveTo>
                      <a:pt x="0" y="1"/>
                    </a:moveTo>
                    <a:lnTo>
                      <a:pt x="0" y="22129"/>
                    </a:lnTo>
                    <a:lnTo>
                      <a:pt x="20213" y="22129"/>
                    </a:lnTo>
                    <a:lnTo>
                      <a:pt x="20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5"/>
              <p:cNvSpPr/>
              <p:nvPr/>
            </p:nvSpPr>
            <p:spPr>
              <a:xfrm>
                <a:off x="5130915" y="2516272"/>
                <a:ext cx="1393216" cy="1215303"/>
              </a:xfrm>
              <a:custGeom>
                <a:rect b="b" l="l" r="r" t="t"/>
                <a:pathLst>
                  <a:path extrusionOk="0" h="21399" w="19394">
                    <a:moveTo>
                      <a:pt x="1" y="0"/>
                    </a:moveTo>
                    <a:lnTo>
                      <a:pt x="1" y="21399"/>
                    </a:lnTo>
                    <a:lnTo>
                      <a:pt x="19393" y="21399"/>
                    </a:lnTo>
                    <a:lnTo>
                      <a:pt x="193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5"/>
              <p:cNvSpPr/>
              <p:nvPr/>
            </p:nvSpPr>
            <p:spPr>
              <a:xfrm>
                <a:off x="5130915" y="2529171"/>
                <a:ext cx="1395372" cy="246547"/>
              </a:xfrm>
              <a:custGeom>
                <a:rect b="b" l="l" r="r" t="t"/>
                <a:pathLst>
                  <a:path extrusionOk="0" h="2676" w="19424">
                    <a:moveTo>
                      <a:pt x="1" y="0"/>
                    </a:moveTo>
                    <a:lnTo>
                      <a:pt x="1" y="2675"/>
                    </a:lnTo>
                    <a:lnTo>
                      <a:pt x="19424" y="2675"/>
                    </a:lnTo>
                    <a:lnTo>
                      <a:pt x="19424"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5" name="Google Shape;2715;p65"/>
            <p:cNvSpPr/>
            <p:nvPr/>
          </p:nvSpPr>
          <p:spPr>
            <a:xfrm>
              <a:off x="419438" y="3664774"/>
              <a:ext cx="893381" cy="893381"/>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65"/>
          <p:cNvGrpSpPr/>
          <p:nvPr/>
        </p:nvGrpSpPr>
        <p:grpSpPr>
          <a:xfrm rot="-1132464">
            <a:off x="5464923" y="3819066"/>
            <a:ext cx="573918" cy="945585"/>
            <a:chOff x="1279175" y="2762450"/>
            <a:chExt cx="644426" cy="1061755"/>
          </a:xfrm>
        </p:grpSpPr>
        <p:sp>
          <p:nvSpPr>
            <p:cNvPr id="2717" name="Google Shape;2717;p65"/>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5"/>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2" name="Shape 2722"/>
        <p:cNvGrpSpPr/>
        <p:nvPr/>
      </p:nvGrpSpPr>
      <p:grpSpPr>
        <a:xfrm>
          <a:off x="0" y="0"/>
          <a:ext cx="0" cy="0"/>
          <a:chOff x="0" y="0"/>
          <a:chExt cx="0" cy="0"/>
        </a:xfrm>
      </p:grpSpPr>
      <p:sp>
        <p:nvSpPr>
          <p:cNvPr id="2723" name="Google Shape;2723;p66"/>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ADVERTISING CAMPAIGN 2 </a:t>
            </a:r>
            <a:endParaRPr/>
          </a:p>
        </p:txBody>
      </p:sp>
      <p:grpSp>
        <p:nvGrpSpPr>
          <p:cNvPr id="2724" name="Google Shape;2724;p66"/>
          <p:cNvGrpSpPr/>
          <p:nvPr/>
        </p:nvGrpSpPr>
        <p:grpSpPr>
          <a:xfrm>
            <a:off x="500750" y="1065025"/>
            <a:ext cx="8149787" cy="3641614"/>
            <a:chOff x="500750" y="1065025"/>
            <a:chExt cx="8149787" cy="3641614"/>
          </a:xfrm>
        </p:grpSpPr>
        <p:grpSp>
          <p:nvGrpSpPr>
            <p:cNvPr id="2725" name="Google Shape;2725;p66"/>
            <p:cNvGrpSpPr/>
            <p:nvPr/>
          </p:nvGrpSpPr>
          <p:grpSpPr>
            <a:xfrm>
              <a:off x="500750" y="1065025"/>
              <a:ext cx="8149787" cy="3641614"/>
              <a:chOff x="1763579" y="275413"/>
              <a:chExt cx="8940091" cy="3641614"/>
            </a:xfrm>
          </p:grpSpPr>
          <p:sp>
            <p:nvSpPr>
              <p:cNvPr id="2726" name="Google Shape;2726;p66"/>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727" name="Google Shape;2727;p66"/>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728" name="Google Shape;2728;p66"/>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grpSp>
        <p:grpSp>
          <p:nvGrpSpPr>
            <p:cNvPr id="2729" name="Google Shape;2729;p66"/>
            <p:cNvGrpSpPr/>
            <p:nvPr/>
          </p:nvGrpSpPr>
          <p:grpSpPr>
            <a:xfrm>
              <a:off x="7831225" y="1144150"/>
              <a:ext cx="726325" cy="196476"/>
              <a:chOff x="8689262" y="361063"/>
              <a:chExt cx="726325" cy="196476"/>
            </a:xfrm>
          </p:grpSpPr>
          <p:sp>
            <p:nvSpPr>
              <p:cNvPr id="2730" name="Google Shape;2730;p66"/>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6"/>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6"/>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6"/>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4" name="Google Shape;2734;p66"/>
              <p:cNvGrpSpPr/>
              <p:nvPr/>
            </p:nvGrpSpPr>
            <p:grpSpPr>
              <a:xfrm>
                <a:off x="9250380" y="399391"/>
                <a:ext cx="137217" cy="129156"/>
                <a:chOff x="9250380" y="399391"/>
                <a:chExt cx="137217" cy="129156"/>
              </a:xfrm>
            </p:grpSpPr>
            <p:sp>
              <p:nvSpPr>
                <p:cNvPr id="2735" name="Google Shape;2735;p66"/>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6"/>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7" name="Google Shape;2737;p66"/>
              <p:cNvGrpSpPr/>
              <p:nvPr/>
            </p:nvGrpSpPr>
            <p:grpSpPr>
              <a:xfrm>
                <a:off x="8983820" y="394006"/>
                <a:ext cx="137217" cy="129279"/>
                <a:chOff x="8983820" y="394006"/>
                <a:chExt cx="137217" cy="129279"/>
              </a:xfrm>
            </p:grpSpPr>
            <p:sp>
              <p:nvSpPr>
                <p:cNvPr id="2738" name="Google Shape;2738;p66"/>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6"/>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740" name="Google Shape;2740;p66"/>
          <p:cNvSpPr/>
          <p:nvPr/>
        </p:nvSpPr>
        <p:spPr>
          <a:xfrm flipH="1">
            <a:off x="4967975" y="1555625"/>
            <a:ext cx="2622300" cy="883800"/>
          </a:xfrm>
          <a:prstGeom prst="rect">
            <a:avLst/>
          </a:prstGeom>
          <a:noFill/>
          <a:ln cap="flat" cmpd="sng" w="9525">
            <a:solidFill>
              <a:schemeClr val="dk1"/>
            </a:solidFill>
            <a:prstDash val="solid"/>
            <a:round/>
            <a:headEnd len="sm" w="sm" type="none"/>
            <a:tailEnd len="sm" w="sm" type="none"/>
          </a:ln>
        </p:spPr>
        <p:txBody>
          <a:bodyPr anchorCtr="0" anchor="ctr" bIns="91425" lIns="182875" spcFirstLastPara="1" rIns="18287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BUDGET</a:t>
            </a:r>
            <a:endParaRPr b="1" sz="2200">
              <a:solidFill>
                <a:schemeClr val="dk1"/>
              </a:solidFill>
              <a:latin typeface="Nanum Gothic Coding"/>
              <a:ea typeface="Nanum Gothic Coding"/>
              <a:cs typeface="Nanum Gothic Coding"/>
              <a:sym typeface="Nanum Gothic Coding"/>
            </a:endParaRPr>
          </a:p>
          <a:p>
            <a:pPr indent="0" lvl="0" marL="0" rtl="0" algn="ctr">
              <a:spcBef>
                <a:spcPts val="0"/>
              </a:spcBef>
              <a:spcAft>
                <a:spcPts val="0"/>
              </a:spcAft>
              <a:buNone/>
            </a:pPr>
            <a:r>
              <a:rPr b="1" lang="en" sz="2000">
                <a:solidFill>
                  <a:schemeClr val="dk1"/>
                </a:solidFill>
                <a:latin typeface="Inconsolata"/>
                <a:ea typeface="Inconsolata"/>
                <a:cs typeface="Inconsolata"/>
                <a:sym typeface="Inconsolata"/>
              </a:rPr>
              <a:t>$25,000,000</a:t>
            </a:r>
            <a:endParaRPr b="1" sz="2000">
              <a:solidFill>
                <a:schemeClr val="dk1"/>
              </a:solidFill>
              <a:latin typeface="Inconsolata"/>
              <a:ea typeface="Inconsolata"/>
              <a:cs typeface="Inconsolata"/>
              <a:sym typeface="Inconsolata"/>
            </a:endParaRPr>
          </a:p>
        </p:txBody>
      </p:sp>
      <p:sp>
        <p:nvSpPr>
          <p:cNvPr id="2741" name="Google Shape;2741;p66"/>
          <p:cNvSpPr/>
          <p:nvPr/>
        </p:nvSpPr>
        <p:spPr>
          <a:xfrm flipH="1">
            <a:off x="1300925" y="1555625"/>
            <a:ext cx="2622300" cy="883800"/>
          </a:xfrm>
          <a:prstGeom prst="rect">
            <a:avLst/>
          </a:prstGeom>
          <a:noFill/>
          <a:ln cap="flat" cmpd="sng" w="9525">
            <a:solidFill>
              <a:schemeClr val="dk1"/>
            </a:solidFill>
            <a:prstDash val="solid"/>
            <a:round/>
            <a:headEnd len="sm" w="sm" type="none"/>
            <a:tailEnd len="sm" w="sm" type="none"/>
          </a:ln>
        </p:spPr>
        <p:txBody>
          <a:bodyPr anchorCtr="0" anchor="ctr" bIns="91425" lIns="182875" spcFirstLastPara="1" rIns="18287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CHANNEL</a:t>
            </a:r>
            <a:endParaRPr b="1" sz="2200">
              <a:solidFill>
                <a:schemeClr val="dk1"/>
              </a:solidFill>
              <a:latin typeface="Nanum Gothic Coding"/>
              <a:ea typeface="Nanum Gothic Coding"/>
              <a:cs typeface="Nanum Gothic Coding"/>
              <a:sym typeface="Nanum Gothic Coding"/>
            </a:endParaRPr>
          </a:p>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Press</a:t>
            </a:r>
            <a:endParaRPr sz="1600">
              <a:solidFill>
                <a:schemeClr val="dk1"/>
              </a:solidFill>
              <a:latin typeface="Inconsolata"/>
              <a:ea typeface="Inconsolata"/>
              <a:cs typeface="Inconsolata"/>
              <a:sym typeface="Inconsolata"/>
            </a:endParaRPr>
          </a:p>
        </p:txBody>
      </p:sp>
      <p:sp>
        <p:nvSpPr>
          <p:cNvPr id="2742" name="Google Shape;2742;p66"/>
          <p:cNvSpPr txBox="1"/>
          <p:nvPr/>
        </p:nvSpPr>
        <p:spPr>
          <a:xfrm>
            <a:off x="4521275" y="3266675"/>
            <a:ext cx="3515700" cy="39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GOALS</a:t>
            </a:r>
            <a:endParaRPr b="1" sz="2200">
              <a:solidFill>
                <a:schemeClr val="dk1"/>
              </a:solidFill>
              <a:latin typeface="Nanum Gothic Coding"/>
              <a:ea typeface="Nanum Gothic Coding"/>
              <a:cs typeface="Nanum Gothic Coding"/>
              <a:sym typeface="Nanum Gothic Coding"/>
            </a:endParaRPr>
          </a:p>
        </p:txBody>
      </p:sp>
      <p:sp>
        <p:nvSpPr>
          <p:cNvPr id="2743" name="Google Shape;2743;p66"/>
          <p:cNvSpPr txBox="1"/>
          <p:nvPr/>
        </p:nvSpPr>
        <p:spPr>
          <a:xfrm>
            <a:off x="4521275" y="3661225"/>
            <a:ext cx="3515700" cy="875400"/>
          </a:xfrm>
          <a:prstGeom prst="rect">
            <a:avLst/>
          </a:prstGeom>
          <a:noFill/>
          <a:ln>
            <a:noFill/>
          </a:ln>
        </p:spPr>
        <p:txBody>
          <a:bodyPr anchorCtr="0" anchor="ctr" bIns="91425" lIns="91425" spcFirstLastPara="1" rIns="91425" wrap="square" tIns="91425">
            <a:noAutofit/>
          </a:bodyPr>
          <a:lstStyle/>
          <a:p>
            <a:pPr indent="-330200" lvl="0" marL="457200" rtl="0" algn="ctr">
              <a:lnSpc>
                <a:spcPct val="100000"/>
              </a:lnSpc>
              <a:spcBef>
                <a:spcPts val="0"/>
              </a:spcBef>
              <a:spcAft>
                <a:spcPts val="0"/>
              </a:spcAft>
              <a:buClr>
                <a:schemeClr val="dk1"/>
              </a:buClr>
              <a:buSzPts val="1600"/>
              <a:buFont typeface="Inconsolata"/>
              <a:buAutoNum type="arabicPeriod"/>
            </a:pPr>
            <a:r>
              <a:rPr lang="en" sz="1600">
                <a:solidFill>
                  <a:schemeClr val="dk1"/>
                </a:solidFill>
                <a:latin typeface="Inconsolata"/>
                <a:ea typeface="Inconsolata"/>
                <a:cs typeface="Inconsolata"/>
                <a:sym typeface="Inconsolata"/>
              </a:rPr>
              <a:t>Here you can list your goals</a:t>
            </a:r>
            <a:endParaRPr sz="1600">
              <a:solidFill>
                <a:schemeClr val="dk1"/>
              </a:solidFill>
              <a:latin typeface="Inconsolata"/>
              <a:ea typeface="Inconsolata"/>
              <a:cs typeface="Inconsolata"/>
              <a:sym typeface="Inconsolata"/>
            </a:endParaRPr>
          </a:p>
          <a:p>
            <a:pPr indent="-330200" lvl="0" marL="457200" rtl="0" algn="ctr">
              <a:lnSpc>
                <a:spcPct val="100000"/>
              </a:lnSpc>
              <a:spcBef>
                <a:spcPts val="0"/>
              </a:spcBef>
              <a:spcAft>
                <a:spcPts val="0"/>
              </a:spcAft>
              <a:buClr>
                <a:schemeClr val="dk1"/>
              </a:buClr>
              <a:buSzPts val="1600"/>
              <a:buFont typeface="Inconsolata"/>
              <a:buAutoNum type="arabicPeriod"/>
            </a:pPr>
            <a:r>
              <a:rPr lang="en" sz="1600">
                <a:solidFill>
                  <a:schemeClr val="dk1"/>
                </a:solidFill>
                <a:latin typeface="Inconsolata"/>
                <a:ea typeface="Inconsolata"/>
                <a:cs typeface="Inconsolata"/>
                <a:sym typeface="Inconsolata"/>
              </a:rPr>
              <a:t>Here you can list your goals</a:t>
            </a:r>
            <a:endParaRPr sz="1600">
              <a:solidFill>
                <a:schemeClr val="dk1"/>
              </a:solidFill>
              <a:latin typeface="Inconsolata"/>
              <a:ea typeface="Inconsolata"/>
              <a:cs typeface="Inconsolata"/>
              <a:sym typeface="Inconsolata"/>
            </a:endParaRPr>
          </a:p>
          <a:p>
            <a:pPr indent="-330200" lvl="0" marL="457200" rtl="0" algn="ctr">
              <a:lnSpc>
                <a:spcPct val="100000"/>
              </a:lnSpc>
              <a:spcBef>
                <a:spcPts val="0"/>
              </a:spcBef>
              <a:spcAft>
                <a:spcPts val="0"/>
              </a:spcAft>
              <a:buClr>
                <a:schemeClr val="dk1"/>
              </a:buClr>
              <a:buSzPts val="1600"/>
              <a:buFont typeface="Inconsolata"/>
              <a:buAutoNum type="arabicPeriod"/>
            </a:pPr>
            <a:r>
              <a:rPr lang="en" sz="1600">
                <a:solidFill>
                  <a:schemeClr val="dk1"/>
                </a:solidFill>
                <a:latin typeface="Inconsolata"/>
                <a:ea typeface="Inconsolata"/>
                <a:cs typeface="Inconsolata"/>
                <a:sym typeface="Inconsolata"/>
              </a:rPr>
              <a:t>Here you can list your goals</a:t>
            </a:r>
            <a:endParaRPr sz="1600">
              <a:solidFill>
                <a:schemeClr val="dk1"/>
              </a:solidFill>
              <a:latin typeface="Inconsolata"/>
              <a:ea typeface="Inconsolata"/>
              <a:cs typeface="Inconsolata"/>
              <a:sym typeface="Inconsolata"/>
            </a:endParaRPr>
          </a:p>
        </p:txBody>
      </p:sp>
      <p:sp>
        <p:nvSpPr>
          <p:cNvPr id="2744" name="Google Shape;2744;p66"/>
          <p:cNvSpPr txBox="1"/>
          <p:nvPr/>
        </p:nvSpPr>
        <p:spPr>
          <a:xfrm>
            <a:off x="1114325" y="3266675"/>
            <a:ext cx="2995500" cy="39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DESCRIPTION</a:t>
            </a:r>
            <a:endParaRPr b="1" sz="2200">
              <a:solidFill>
                <a:schemeClr val="dk1"/>
              </a:solidFill>
              <a:latin typeface="Nanum Gothic Coding"/>
              <a:ea typeface="Nanum Gothic Coding"/>
              <a:cs typeface="Nanum Gothic Coding"/>
              <a:sym typeface="Nanum Gothic Coding"/>
            </a:endParaRPr>
          </a:p>
        </p:txBody>
      </p:sp>
      <p:sp>
        <p:nvSpPr>
          <p:cNvPr id="2745" name="Google Shape;2745;p66"/>
          <p:cNvSpPr txBox="1"/>
          <p:nvPr/>
        </p:nvSpPr>
        <p:spPr>
          <a:xfrm>
            <a:off x="1114325" y="3659375"/>
            <a:ext cx="2997900" cy="875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dk1"/>
                </a:solidFill>
                <a:latin typeface="Inconsolata"/>
                <a:ea typeface="Inconsolata"/>
                <a:cs typeface="Inconsolata"/>
                <a:sym typeface="Inconsolata"/>
              </a:rPr>
              <a:t>Mercury is the closest planet to the Sun and the smallest of them all</a:t>
            </a:r>
            <a:endParaRPr sz="1600">
              <a:solidFill>
                <a:schemeClr val="dk1"/>
              </a:solidFill>
              <a:latin typeface="Inconsolata"/>
              <a:ea typeface="Inconsolata"/>
              <a:cs typeface="Inconsolata"/>
              <a:sym typeface="Inconsolata"/>
            </a:endParaRPr>
          </a:p>
        </p:txBody>
      </p:sp>
      <p:cxnSp>
        <p:nvCxnSpPr>
          <p:cNvPr id="2746" name="Google Shape;2746;p66"/>
          <p:cNvCxnSpPr/>
          <p:nvPr/>
        </p:nvCxnSpPr>
        <p:spPr>
          <a:xfrm>
            <a:off x="2611325" y="2439425"/>
            <a:ext cx="3900" cy="789000"/>
          </a:xfrm>
          <a:prstGeom prst="straightConnector1">
            <a:avLst/>
          </a:prstGeom>
          <a:noFill/>
          <a:ln cap="flat" cmpd="sng" w="9525">
            <a:solidFill>
              <a:schemeClr val="dk1"/>
            </a:solidFill>
            <a:prstDash val="solid"/>
            <a:round/>
            <a:headEnd len="med" w="med" type="none"/>
            <a:tailEnd len="med" w="med" type="oval"/>
          </a:ln>
        </p:spPr>
      </p:cxnSp>
      <p:cxnSp>
        <p:nvCxnSpPr>
          <p:cNvPr id="2747" name="Google Shape;2747;p66"/>
          <p:cNvCxnSpPr/>
          <p:nvPr/>
        </p:nvCxnSpPr>
        <p:spPr>
          <a:xfrm>
            <a:off x="6277175" y="2439425"/>
            <a:ext cx="3900" cy="789000"/>
          </a:xfrm>
          <a:prstGeom prst="straightConnector1">
            <a:avLst/>
          </a:prstGeom>
          <a:noFill/>
          <a:ln cap="flat" cmpd="sng" w="9525">
            <a:solidFill>
              <a:schemeClr val="dk1"/>
            </a:solidFill>
            <a:prstDash val="solid"/>
            <a:round/>
            <a:headEnd len="med" w="med" type="none"/>
            <a:tailEnd len="med" w="med" type="oval"/>
          </a:ln>
        </p:spPr>
      </p:cxnSp>
      <p:grpSp>
        <p:nvGrpSpPr>
          <p:cNvPr id="2748" name="Google Shape;2748;p66"/>
          <p:cNvGrpSpPr/>
          <p:nvPr/>
        </p:nvGrpSpPr>
        <p:grpSpPr>
          <a:xfrm flipH="1" rot="1132464">
            <a:off x="274648" y="2754141"/>
            <a:ext cx="573918" cy="945585"/>
            <a:chOff x="1279175" y="2762450"/>
            <a:chExt cx="644426" cy="1061755"/>
          </a:xfrm>
        </p:grpSpPr>
        <p:sp>
          <p:nvSpPr>
            <p:cNvPr id="2749" name="Google Shape;2749;p66"/>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6"/>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4" name="Shape 2754"/>
        <p:cNvGrpSpPr/>
        <p:nvPr/>
      </p:nvGrpSpPr>
      <p:grpSpPr>
        <a:xfrm>
          <a:off x="0" y="0"/>
          <a:ext cx="0" cy="0"/>
          <a:chOff x="0" y="0"/>
          <a:chExt cx="0" cy="0"/>
        </a:xfrm>
      </p:grpSpPr>
      <p:grpSp>
        <p:nvGrpSpPr>
          <p:cNvPr id="2755" name="Google Shape;2755;p67"/>
          <p:cNvGrpSpPr/>
          <p:nvPr/>
        </p:nvGrpSpPr>
        <p:grpSpPr>
          <a:xfrm>
            <a:off x="500750" y="1065025"/>
            <a:ext cx="8149787" cy="2404930"/>
            <a:chOff x="500750" y="1065025"/>
            <a:chExt cx="8149787" cy="2404930"/>
          </a:xfrm>
        </p:grpSpPr>
        <p:grpSp>
          <p:nvGrpSpPr>
            <p:cNvPr id="2756" name="Google Shape;2756;p67"/>
            <p:cNvGrpSpPr/>
            <p:nvPr/>
          </p:nvGrpSpPr>
          <p:grpSpPr>
            <a:xfrm>
              <a:off x="500750" y="1065025"/>
              <a:ext cx="8149787" cy="2404930"/>
              <a:chOff x="1763579" y="275413"/>
              <a:chExt cx="8940091" cy="2404930"/>
            </a:xfrm>
          </p:grpSpPr>
          <p:sp>
            <p:nvSpPr>
              <p:cNvPr id="2757" name="Google Shape;2757;p67"/>
              <p:cNvSpPr/>
              <p:nvPr/>
            </p:nvSpPr>
            <p:spPr>
              <a:xfrm>
                <a:off x="1763579" y="275413"/>
                <a:ext cx="8940091" cy="2404930"/>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7"/>
              <p:cNvSpPr/>
              <p:nvPr/>
            </p:nvSpPr>
            <p:spPr>
              <a:xfrm>
                <a:off x="1851069" y="327153"/>
                <a:ext cx="8757679" cy="2305380"/>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7"/>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0" name="Google Shape;2760;p67"/>
            <p:cNvGrpSpPr/>
            <p:nvPr/>
          </p:nvGrpSpPr>
          <p:grpSpPr>
            <a:xfrm>
              <a:off x="7831225" y="1144150"/>
              <a:ext cx="726325" cy="196476"/>
              <a:chOff x="8689262" y="361063"/>
              <a:chExt cx="726325" cy="196476"/>
            </a:xfrm>
          </p:grpSpPr>
          <p:sp>
            <p:nvSpPr>
              <p:cNvPr id="2761" name="Google Shape;2761;p67"/>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7"/>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7"/>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7"/>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5" name="Google Shape;2765;p67"/>
              <p:cNvGrpSpPr/>
              <p:nvPr/>
            </p:nvGrpSpPr>
            <p:grpSpPr>
              <a:xfrm>
                <a:off x="9250380" y="399391"/>
                <a:ext cx="137217" cy="129156"/>
                <a:chOff x="9250380" y="399391"/>
                <a:chExt cx="137217" cy="129156"/>
              </a:xfrm>
            </p:grpSpPr>
            <p:sp>
              <p:nvSpPr>
                <p:cNvPr id="2766" name="Google Shape;2766;p67"/>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7"/>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8" name="Google Shape;2768;p67"/>
              <p:cNvGrpSpPr/>
              <p:nvPr/>
            </p:nvGrpSpPr>
            <p:grpSpPr>
              <a:xfrm>
                <a:off x="8983820" y="394006"/>
                <a:ext cx="137217" cy="129279"/>
                <a:chOff x="8983820" y="394006"/>
                <a:chExt cx="137217" cy="129279"/>
              </a:xfrm>
            </p:grpSpPr>
            <p:sp>
              <p:nvSpPr>
                <p:cNvPr id="2769" name="Google Shape;2769;p67"/>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7"/>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771" name="Google Shape;2771;p67"/>
          <p:cNvGrpSpPr/>
          <p:nvPr/>
        </p:nvGrpSpPr>
        <p:grpSpPr>
          <a:xfrm>
            <a:off x="502775" y="3517050"/>
            <a:ext cx="8149796" cy="1291484"/>
            <a:chOff x="502775" y="3517050"/>
            <a:chExt cx="8149796" cy="1291484"/>
          </a:xfrm>
        </p:grpSpPr>
        <p:grpSp>
          <p:nvGrpSpPr>
            <p:cNvPr id="2772" name="Google Shape;2772;p67"/>
            <p:cNvGrpSpPr/>
            <p:nvPr/>
          </p:nvGrpSpPr>
          <p:grpSpPr>
            <a:xfrm>
              <a:off x="502775" y="3517050"/>
              <a:ext cx="8149796" cy="1291484"/>
              <a:chOff x="-3914062" y="2932242"/>
              <a:chExt cx="7448859" cy="1180408"/>
            </a:xfrm>
          </p:grpSpPr>
          <p:sp>
            <p:nvSpPr>
              <p:cNvPr id="2773" name="Google Shape;2773;p67"/>
              <p:cNvSpPr/>
              <p:nvPr/>
            </p:nvSpPr>
            <p:spPr>
              <a:xfrm>
                <a:off x="-3914062" y="2932242"/>
                <a:ext cx="7448859" cy="1180408"/>
              </a:xfrm>
              <a:custGeom>
                <a:rect b="b" l="l" r="r" t="t"/>
                <a:pathLst>
                  <a:path extrusionOk="0" h="32554" w="42008">
                    <a:moveTo>
                      <a:pt x="0" y="0"/>
                    </a:moveTo>
                    <a:lnTo>
                      <a:pt x="0" y="32554"/>
                    </a:lnTo>
                    <a:lnTo>
                      <a:pt x="42007" y="32554"/>
                    </a:lnTo>
                    <a:lnTo>
                      <a:pt x="420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774" name="Google Shape;2774;p67"/>
              <p:cNvSpPr/>
              <p:nvPr/>
            </p:nvSpPr>
            <p:spPr>
              <a:xfrm>
                <a:off x="-3897907" y="3218916"/>
                <a:ext cx="7415948" cy="871505"/>
              </a:xfrm>
              <a:custGeom>
                <a:rect b="b" l="l" r="r" t="t"/>
                <a:pathLst>
                  <a:path extrusionOk="0" h="31582" w="41035">
                    <a:moveTo>
                      <a:pt x="1" y="0"/>
                    </a:moveTo>
                    <a:lnTo>
                      <a:pt x="1" y="31581"/>
                    </a:lnTo>
                    <a:lnTo>
                      <a:pt x="41035" y="31581"/>
                    </a:lnTo>
                    <a:lnTo>
                      <a:pt x="41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sp>
            <p:nvSpPr>
              <p:cNvPr id="2775" name="Google Shape;2775;p67"/>
              <p:cNvSpPr/>
              <p:nvPr/>
            </p:nvSpPr>
            <p:spPr>
              <a:xfrm>
                <a:off x="-3897907" y="2953081"/>
                <a:ext cx="7415948" cy="246779"/>
              </a:xfrm>
              <a:custGeom>
                <a:rect b="b" l="l" r="r" t="t"/>
                <a:pathLst>
                  <a:path extrusionOk="0" h="3344" w="41035">
                    <a:moveTo>
                      <a:pt x="1" y="0"/>
                    </a:moveTo>
                    <a:lnTo>
                      <a:pt x="41035" y="0"/>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p:txBody>
          </p:sp>
        </p:grpSp>
        <p:grpSp>
          <p:nvGrpSpPr>
            <p:cNvPr id="2776" name="Google Shape;2776;p67"/>
            <p:cNvGrpSpPr/>
            <p:nvPr/>
          </p:nvGrpSpPr>
          <p:grpSpPr>
            <a:xfrm>
              <a:off x="7831225" y="3578050"/>
              <a:ext cx="726325" cy="196476"/>
              <a:chOff x="8689262" y="361063"/>
              <a:chExt cx="726325" cy="196476"/>
            </a:xfrm>
          </p:grpSpPr>
          <p:sp>
            <p:nvSpPr>
              <p:cNvPr id="2777" name="Google Shape;2777;p67"/>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7"/>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7"/>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7"/>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81" name="Google Shape;2781;p67"/>
              <p:cNvGrpSpPr/>
              <p:nvPr/>
            </p:nvGrpSpPr>
            <p:grpSpPr>
              <a:xfrm>
                <a:off x="9250380" y="399391"/>
                <a:ext cx="137217" cy="129156"/>
                <a:chOff x="9250380" y="399391"/>
                <a:chExt cx="137217" cy="129156"/>
              </a:xfrm>
            </p:grpSpPr>
            <p:sp>
              <p:nvSpPr>
                <p:cNvPr id="2782" name="Google Shape;2782;p67"/>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7"/>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4" name="Google Shape;2784;p67"/>
              <p:cNvGrpSpPr/>
              <p:nvPr/>
            </p:nvGrpSpPr>
            <p:grpSpPr>
              <a:xfrm>
                <a:off x="8983820" y="394006"/>
                <a:ext cx="137217" cy="129279"/>
                <a:chOff x="8983820" y="394006"/>
                <a:chExt cx="137217" cy="129279"/>
              </a:xfrm>
            </p:grpSpPr>
            <p:sp>
              <p:nvSpPr>
                <p:cNvPr id="2785" name="Google Shape;2785;p67"/>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7"/>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787" name="Google Shape;2787;p67"/>
          <p:cNvSpPr/>
          <p:nvPr/>
        </p:nvSpPr>
        <p:spPr>
          <a:xfrm>
            <a:off x="969250" y="1672774"/>
            <a:ext cx="679500" cy="679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7"/>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 OUTREACH</a:t>
            </a:r>
            <a:endParaRPr/>
          </a:p>
        </p:txBody>
      </p:sp>
      <p:sp>
        <p:nvSpPr>
          <p:cNvPr id="2789" name="Google Shape;2789;p67"/>
          <p:cNvSpPr/>
          <p:nvPr/>
        </p:nvSpPr>
        <p:spPr>
          <a:xfrm>
            <a:off x="1800500" y="2621872"/>
            <a:ext cx="1107600" cy="4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Inconsolata"/>
                <a:ea typeface="Inconsolata"/>
                <a:cs typeface="Inconsolata"/>
                <a:sym typeface="Inconsolata"/>
              </a:rPr>
              <a:t>Social Media</a:t>
            </a:r>
            <a:endParaRPr sz="1600">
              <a:solidFill>
                <a:schemeClr val="dk1"/>
              </a:solidFill>
              <a:latin typeface="Inconsolata"/>
              <a:ea typeface="Inconsolata"/>
              <a:cs typeface="Inconsolata"/>
              <a:sym typeface="Inconsolata"/>
            </a:endParaRPr>
          </a:p>
        </p:txBody>
      </p:sp>
      <p:sp>
        <p:nvSpPr>
          <p:cNvPr id="2790" name="Google Shape;2790;p67"/>
          <p:cNvSpPr/>
          <p:nvPr/>
        </p:nvSpPr>
        <p:spPr>
          <a:xfrm>
            <a:off x="969250" y="2507274"/>
            <a:ext cx="679500" cy="679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7"/>
          <p:cNvSpPr/>
          <p:nvPr/>
        </p:nvSpPr>
        <p:spPr>
          <a:xfrm>
            <a:off x="1800500" y="1764125"/>
            <a:ext cx="1107600" cy="45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Inconsolata"/>
                <a:ea typeface="Inconsolata"/>
                <a:cs typeface="Inconsolata"/>
                <a:sym typeface="Inconsolata"/>
              </a:rPr>
              <a:t>TV</a:t>
            </a:r>
            <a:endParaRPr sz="1600">
              <a:solidFill>
                <a:schemeClr val="dk1"/>
              </a:solidFill>
              <a:latin typeface="Inconsolata"/>
              <a:ea typeface="Inconsolata"/>
              <a:cs typeface="Inconsolata"/>
              <a:sym typeface="Inconsolata"/>
            </a:endParaRPr>
          </a:p>
        </p:txBody>
      </p:sp>
      <p:sp>
        <p:nvSpPr>
          <p:cNvPr id="2792" name="Google Shape;2792;p67"/>
          <p:cNvSpPr txBox="1"/>
          <p:nvPr/>
        </p:nvSpPr>
        <p:spPr>
          <a:xfrm>
            <a:off x="3624275" y="2571138"/>
            <a:ext cx="768000" cy="22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50%</a:t>
            </a:r>
            <a:endParaRPr b="1" sz="2200">
              <a:solidFill>
                <a:schemeClr val="dk1"/>
              </a:solidFill>
              <a:latin typeface="Nanum Gothic Coding"/>
              <a:ea typeface="Nanum Gothic Coding"/>
              <a:cs typeface="Nanum Gothic Coding"/>
              <a:sym typeface="Nanum Gothic Coding"/>
            </a:endParaRPr>
          </a:p>
        </p:txBody>
      </p:sp>
      <p:sp>
        <p:nvSpPr>
          <p:cNvPr id="2793" name="Google Shape;2793;p67"/>
          <p:cNvSpPr txBox="1"/>
          <p:nvPr/>
        </p:nvSpPr>
        <p:spPr>
          <a:xfrm>
            <a:off x="5254468" y="2571138"/>
            <a:ext cx="768000" cy="22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80%</a:t>
            </a:r>
            <a:endParaRPr b="1" sz="2200">
              <a:solidFill>
                <a:schemeClr val="dk1"/>
              </a:solidFill>
              <a:latin typeface="Nanum Gothic Coding"/>
              <a:ea typeface="Nanum Gothic Coding"/>
              <a:cs typeface="Nanum Gothic Coding"/>
              <a:sym typeface="Nanum Gothic Coding"/>
            </a:endParaRPr>
          </a:p>
        </p:txBody>
      </p:sp>
      <p:sp>
        <p:nvSpPr>
          <p:cNvPr id="2794" name="Google Shape;2794;p67"/>
          <p:cNvSpPr txBox="1"/>
          <p:nvPr/>
        </p:nvSpPr>
        <p:spPr>
          <a:xfrm>
            <a:off x="6899148" y="2571138"/>
            <a:ext cx="768000" cy="22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70%</a:t>
            </a:r>
            <a:endParaRPr b="1" sz="2200">
              <a:solidFill>
                <a:schemeClr val="dk1"/>
              </a:solidFill>
              <a:latin typeface="Nanum Gothic Coding"/>
              <a:ea typeface="Nanum Gothic Coding"/>
              <a:cs typeface="Nanum Gothic Coding"/>
              <a:sym typeface="Nanum Gothic Coding"/>
            </a:endParaRPr>
          </a:p>
        </p:txBody>
      </p:sp>
      <p:sp>
        <p:nvSpPr>
          <p:cNvPr id="2795" name="Google Shape;2795;p67"/>
          <p:cNvSpPr txBox="1"/>
          <p:nvPr/>
        </p:nvSpPr>
        <p:spPr>
          <a:xfrm>
            <a:off x="3119275" y="2854963"/>
            <a:ext cx="1783200" cy="33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Goal 1</a:t>
            </a:r>
            <a:endParaRPr sz="1600">
              <a:solidFill>
                <a:schemeClr val="dk1"/>
              </a:solidFill>
              <a:latin typeface="Inconsolata"/>
              <a:ea typeface="Inconsolata"/>
              <a:cs typeface="Inconsolata"/>
              <a:sym typeface="Inconsolata"/>
            </a:endParaRPr>
          </a:p>
        </p:txBody>
      </p:sp>
      <p:sp>
        <p:nvSpPr>
          <p:cNvPr id="2796" name="Google Shape;2796;p67"/>
          <p:cNvSpPr txBox="1"/>
          <p:nvPr/>
        </p:nvSpPr>
        <p:spPr>
          <a:xfrm>
            <a:off x="4725888" y="2854963"/>
            <a:ext cx="1783200" cy="33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Goal 2</a:t>
            </a:r>
            <a:endParaRPr sz="1600">
              <a:solidFill>
                <a:schemeClr val="dk1"/>
              </a:solidFill>
              <a:latin typeface="Inconsolata"/>
              <a:ea typeface="Inconsolata"/>
              <a:cs typeface="Inconsolata"/>
              <a:sym typeface="Inconsolata"/>
            </a:endParaRPr>
          </a:p>
        </p:txBody>
      </p:sp>
      <p:sp>
        <p:nvSpPr>
          <p:cNvPr id="2797" name="Google Shape;2797;p67"/>
          <p:cNvSpPr txBox="1"/>
          <p:nvPr/>
        </p:nvSpPr>
        <p:spPr>
          <a:xfrm>
            <a:off x="6391538" y="2854963"/>
            <a:ext cx="1783200" cy="33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Goal 3</a:t>
            </a:r>
            <a:endParaRPr sz="1600">
              <a:solidFill>
                <a:schemeClr val="dk1"/>
              </a:solidFill>
              <a:latin typeface="Inconsolata"/>
              <a:ea typeface="Inconsolata"/>
              <a:cs typeface="Inconsolata"/>
              <a:sym typeface="Inconsolata"/>
            </a:endParaRPr>
          </a:p>
        </p:txBody>
      </p:sp>
      <p:sp>
        <p:nvSpPr>
          <p:cNvPr id="2798" name="Google Shape;2798;p67"/>
          <p:cNvSpPr/>
          <p:nvPr/>
        </p:nvSpPr>
        <p:spPr>
          <a:xfrm>
            <a:off x="3645675" y="1624875"/>
            <a:ext cx="786600" cy="786600"/>
          </a:xfrm>
          <a:prstGeom prst="pie">
            <a:avLst>
              <a:gd fmla="val 16225504" name="adj1"/>
              <a:gd fmla="val 5377109"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7"/>
          <p:cNvSpPr/>
          <p:nvPr/>
        </p:nvSpPr>
        <p:spPr>
          <a:xfrm>
            <a:off x="5229125" y="1624875"/>
            <a:ext cx="786600" cy="786600"/>
          </a:xfrm>
          <a:prstGeom prst="pie">
            <a:avLst>
              <a:gd fmla="val 16183294" name="adj1"/>
              <a:gd fmla="val 11677106"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7"/>
          <p:cNvSpPr/>
          <p:nvPr/>
        </p:nvSpPr>
        <p:spPr>
          <a:xfrm>
            <a:off x="6889850" y="1624863"/>
            <a:ext cx="786600" cy="786600"/>
          </a:xfrm>
          <a:prstGeom prst="pie">
            <a:avLst>
              <a:gd fmla="val 16233269" name="adj1"/>
              <a:gd fmla="val 9824238"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7"/>
          <p:cNvSpPr/>
          <p:nvPr/>
        </p:nvSpPr>
        <p:spPr>
          <a:xfrm>
            <a:off x="3754125" y="1733325"/>
            <a:ext cx="569700" cy="569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7"/>
          <p:cNvSpPr/>
          <p:nvPr/>
        </p:nvSpPr>
        <p:spPr>
          <a:xfrm>
            <a:off x="5337575" y="1733325"/>
            <a:ext cx="569700" cy="569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7"/>
          <p:cNvSpPr/>
          <p:nvPr/>
        </p:nvSpPr>
        <p:spPr>
          <a:xfrm>
            <a:off x="6998300" y="1733325"/>
            <a:ext cx="569700" cy="5697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7"/>
          <p:cNvSpPr txBox="1"/>
          <p:nvPr/>
        </p:nvSpPr>
        <p:spPr>
          <a:xfrm>
            <a:off x="3643350" y="3978988"/>
            <a:ext cx="1857300" cy="253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Nanum Gothic Coding"/>
                <a:ea typeface="Nanum Gothic Coding"/>
                <a:cs typeface="Nanum Gothic Coding"/>
                <a:sym typeface="Nanum Gothic Coding"/>
              </a:rPr>
              <a:t>KEY MESSAGE</a:t>
            </a:r>
            <a:endParaRPr b="1" sz="2200">
              <a:solidFill>
                <a:schemeClr val="lt1"/>
              </a:solidFill>
              <a:latin typeface="Nanum Gothic Coding"/>
              <a:ea typeface="Nanum Gothic Coding"/>
              <a:cs typeface="Nanum Gothic Coding"/>
              <a:sym typeface="Nanum Gothic Coding"/>
            </a:endParaRPr>
          </a:p>
        </p:txBody>
      </p:sp>
      <p:sp>
        <p:nvSpPr>
          <p:cNvPr id="2805" name="Google Shape;2805;p67"/>
          <p:cNvSpPr txBox="1"/>
          <p:nvPr/>
        </p:nvSpPr>
        <p:spPr>
          <a:xfrm>
            <a:off x="2467800" y="4315925"/>
            <a:ext cx="4208400" cy="30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Inconsolata"/>
                <a:ea typeface="Inconsolata"/>
                <a:cs typeface="Inconsolata"/>
                <a:sym typeface="Inconsolata"/>
              </a:rPr>
              <a:t>Despite being red, Mars is a cold place</a:t>
            </a:r>
            <a:endParaRPr sz="1600">
              <a:solidFill>
                <a:schemeClr val="lt1"/>
              </a:solidFill>
              <a:latin typeface="Inconsolata"/>
              <a:ea typeface="Inconsolata"/>
              <a:cs typeface="Inconsolata"/>
              <a:sym typeface="Inconsolata"/>
            </a:endParaRPr>
          </a:p>
        </p:txBody>
      </p:sp>
      <p:grpSp>
        <p:nvGrpSpPr>
          <p:cNvPr id="2806" name="Google Shape;2806;p67"/>
          <p:cNvGrpSpPr/>
          <p:nvPr/>
        </p:nvGrpSpPr>
        <p:grpSpPr>
          <a:xfrm>
            <a:off x="1113933" y="1829644"/>
            <a:ext cx="390141" cy="365767"/>
            <a:chOff x="1958520" y="2302574"/>
            <a:chExt cx="359213" cy="327807"/>
          </a:xfrm>
        </p:grpSpPr>
        <p:sp>
          <p:nvSpPr>
            <p:cNvPr id="2807" name="Google Shape;2807;p67"/>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7"/>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7"/>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0" name="Google Shape;2810;p67"/>
          <p:cNvGrpSpPr/>
          <p:nvPr/>
        </p:nvGrpSpPr>
        <p:grpSpPr>
          <a:xfrm>
            <a:off x="1199264" y="2664157"/>
            <a:ext cx="219456" cy="365743"/>
            <a:chOff x="2656082" y="2287427"/>
            <a:chExt cx="207582" cy="359594"/>
          </a:xfrm>
        </p:grpSpPr>
        <p:sp>
          <p:nvSpPr>
            <p:cNvPr id="2811" name="Google Shape;2811;p67"/>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7"/>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7"/>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7"/>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5" name="Google Shape;2815;p67"/>
          <p:cNvGrpSpPr/>
          <p:nvPr/>
        </p:nvGrpSpPr>
        <p:grpSpPr>
          <a:xfrm rot="-1132464">
            <a:off x="7243748" y="4046416"/>
            <a:ext cx="573918" cy="945585"/>
            <a:chOff x="1279175" y="2762450"/>
            <a:chExt cx="644426" cy="1061755"/>
          </a:xfrm>
        </p:grpSpPr>
        <p:sp>
          <p:nvSpPr>
            <p:cNvPr id="2816" name="Google Shape;2816;p67"/>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7"/>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64" name="Shape 1564"/>
        <p:cNvGrpSpPr/>
        <p:nvPr/>
      </p:nvGrpSpPr>
      <p:grpSpPr>
        <a:xfrm>
          <a:off x="0" y="0"/>
          <a:ext cx="0" cy="0"/>
          <a:chOff x="0" y="0"/>
          <a:chExt cx="0" cy="0"/>
        </a:xfrm>
      </p:grpSpPr>
      <p:sp>
        <p:nvSpPr>
          <p:cNvPr id="1565" name="Google Shape;1565;p41"/>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566" name="Google Shape;1566;p41"/>
          <p:cNvSpPr txBox="1"/>
          <p:nvPr>
            <p:ph idx="1" type="subTitle"/>
          </p:nvPr>
        </p:nvSpPr>
        <p:spPr>
          <a:xfrm>
            <a:off x="767701" y="2050072"/>
            <a:ext cx="2539200" cy="32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US </a:t>
            </a:r>
            <a:endParaRPr/>
          </a:p>
        </p:txBody>
      </p:sp>
      <p:sp>
        <p:nvSpPr>
          <p:cNvPr id="1567" name="Google Shape;1567;p41"/>
          <p:cNvSpPr txBox="1"/>
          <p:nvPr>
            <p:ph idx="2" type="subTitle"/>
          </p:nvPr>
        </p:nvSpPr>
        <p:spPr>
          <a:xfrm>
            <a:off x="3308730" y="2050067"/>
            <a:ext cx="2537400" cy="32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ANALYSIS</a:t>
            </a:r>
            <a:endParaRPr/>
          </a:p>
        </p:txBody>
      </p:sp>
      <p:sp>
        <p:nvSpPr>
          <p:cNvPr id="1568" name="Google Shape;1568;p41"/>
          <p:cNvSpPr txBox="1"/>
          <p:nvPr>
            <p:ph idx="3" type="subTitle"/>
          </p:nvPr>
        </p:nvSpPr>
        <p:spPr>
          <a:xfrm>
            <a:off x="767701" y="3618715"/>
            <a:ext cx="2539200" cy="32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 PLAN</a:t>
            </a:r>
            <a:endParaRPr/>
          </a:p>
        </p:txBody>
      </p:sp>
      <p:sp>
        <p:nvSpPr>
          <p:cNvPr id="1569" name="Google Shape;1569;p41"/>
          <p:cNvSpPr txBox="1"/>
          <p:nvPr>
            <p:ph idx="4" type="subTitle"/>
          </p:nvPr>
        </p:nvSpPr>
        <p:spPr>
          <a:xfrm>
            <a:off x="3308727" y="3618713"/>
            <a:ext cx="2537400" cy="32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1570" name="Google Shape;1570;p41"/>
          <p:cNvSpPr txBox="1"/>
          <p:nvPr>
            <p:ph idx="5" type="subTitle"/>
          </p:nvPr>
        </p:nvSpPr>
        <p:spPr>
          <a:xfrm>
            <a:off x="767694" y="2412079"/>
            <a:ext cx="2539200" cy="6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592A37"/>
              </a:buClr>
              <a:buSzPts val="1100"/>
              <a:buFont typeface="Arial"/>
              <a:buNone/>
            </a:pPr>
            <a:r>
              <a:rPr lang="en"/>
              <a:t>You can describe the topic of the section here</a:t>
            </a:r>
            <a:endParaRPr/>
          </a:p>
        </p:txBody>
      </p:sp>
      <p:sp>
        <p:nvSpPr>
          <p:cNvPr id="1571" name="Google Shape;1571;p41"/>
          <p:cNvSpPr txBox="1"/>
          <p:nvPr>
            <p:ph idx="6" type="subTitle"/>
          </p:nvPr>
        </p:nvSpPr>
        <p:spPr>
          <a:xfrm>
            <a:off x="3308728" y="2412074"/>
            <a:ext cx="2537400" cy="6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1572" name="Google Shape;1572;p41"/>
          <p:cNvSpPr txBox="1"/>
          <p:nvPr>
            <p:ph idx="7" type="subTitle"/>
          </p:nvPr>
        </p:nvSpPr>
        <p:spPr>
          <a:xfrm>
            <a:off x="769577" y="3983528"/>
            <a:ext cx="2539200" cy="6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1573" name="Google Shape;1573;p41"/>
          <p:cNvSpPr txBox="1"/>
          <p:nvPr>
            <p:ph idx="8" type="subTitle"/>
          </p:nvPr>
        </p:nvSpPr>
        <p:spPr>
          <a:xfrm>
            <a:off x="3310610" y="3983526"/>
            <a:ext cx="2537400" cy="6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1574" name="Google Shape;1574;p41"/>
          <p:cNvSpPr txBox="1"/>
          <p:nvPr>
            <p:ph idx="9" type="title"/>
          </p:nvPr>
        </p:nvSpPr>
        <p:spPr>
          <a:xfrm>
            <a:off x="768638" y="1398800"/>
            <a:ext cx="2539200" cy="5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575" name="Google Shape;1575;p41"/>
          <p:cNvSpPr txBox="1"/>
          <p:nvPr>
            <p:ph idx="13" type="title"/>
          </p:nvPr>
        </p:nvSpPr>
        <p:spPr>
          <a:xfrm>
            <a:off x="3309666" y="1401925"/>
            <a:ext cx="2537400" cy="5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576" name="Google Shape;1576;p41"/>
          <p:cNvSpPr txBox="1"/>
          <p:nvPr>
            <p:ph idx="14" type="title"/>
          </p:nvPr>
        </p:nvSpPr>
        <p:spPr>
          <a:xfrm>
            <a:off x="768613" y="2982170"/>
            <a:ext cx="2539200" cy="53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577" name="Google Shape;1577;p41"/>
          <p:cNvSpPr txBox="1"/>
          <p:nvPr>
            <p:ph idx="15" type="title"/>
          </p:nvPr>
        </p:nvSpPr>
        <p:spPr>
          <a:xfrm>
            <a:off x="3309662" y="2982166"/>
            <a:ext cx="2537400" cy="53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578" name="Google Shape;1578;p41"/>
          <p:cNvSpPr txBox="1"/>
          <p:nvPr>
            <p:ph idx="16" type="subTitle"/>
          </p:nvPr>
        </p:nvSpPr>
        <p:spPr>
          <a:xfrm>
            <a:off x="5846130" y="2050068"/>
            <a:ext cx="2535600" cy="32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GOALS $ STRATEGY</a:t>
            </a:r>
            <a:endParaRPr/>
          </a:p>
        </p:txBody>
      </p:sp>
      <p:sp>
        <p:nvSpPr>
          <p:cNvPr id="1579" name="Google Shape;1579;p41"/>
          <p:cNvSpPr txBox="1"/>
          <p:nvPr>
            <p:ph idx="17" type="subTitle"/>
          </p:nvPr>
        </p:nvSpPr>
        <p:spPr>
          <a:xfrm>
            <a:off x="5846125" y="3618712"/>
            <a:ext cx="2535600" cy="322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KPI OVERVIEW</a:t>
            </a:r>
            <a:endParaRPr/>
          </a:p>
        </p:txBody>
      </p:sp>
      <p:sp>
        <p:nvSpPr>
          <p:cNvPr id="1580" name="Google Shape;1580;p41"/>
          <p:cNvSpPr txBox="1"/>
          <p:nvPr>
            <p:ph idx="18" type="subTitle"/>
          </p:nvPr>
        </p:nvSpPr>
        <p:spPr>
          <a:xfrm>
            <a:off x="5846133" y="2412075"/>
            <a:ext cx="2535600" cy="6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1581" name="Google Shape;1581;p41"/>
          <p:cNvSpPr txBox="1"/>
          <p:nvPr>
            <p:ph idx="19" type="subTitle"/>
          </p:nvPr>
        </p:nvSpPr>
        <p:spPr>
          <a:xfrm>
            <a:off x="5848013" y="3983525"/>
            <a:ext cx="2535600" cy="63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the topic of the section here</a:t>
            </a:r>
            <a:endParaRPr/>
          </a:p>
        </p:txBody>
      </p:sp>
      <p:sp>
        <p:nvSpPr>
          <p:cNvPr id="1582" name="Google Shape;1582;p41"/>
          <p:cNvSpPr txBox="1"/>
          <p:nvPr>
            <p:ph idx="20" type="title"/>
          </p:nvPr>
        </p:nvSpPr>
        <p:spPr>
          <a:xfrm>
            <a:off x="5847066" y="1401950"/>
            <a:ext cx="2535600" cy="56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583" name="Google Shape;1583;p41"/>
          <p:cNvSpPr txBox="1"/>
          <p:nvPr>
            <p:ph idx="21" type="title"/>
          </p:nvPr>
        </p:nvSpPr>
        <p:spPr>
          <a:xfrm>
            <a:off x="5847083" y="2982167"/>
            <a:ext cx="2535600" cy="53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grpSp>
        <p:nvGrpSpPr>
          <p:cNvPr id="1584" name="Google Shape;1584;p41"/>
          <p:cNvGrpSpPr/>
          <p:nvPr/>
        </p:nvGrpSpPr>
        <p:grpSpPr>
          <a:xfrm rot="-2113278">
            <a:off x="8169449" y="3074501"/>
            <a:ext cx="573880" cy="945523"/>
            <a:chOff x="1279175" y="2762450"/>
            <a:chExt cx="644426" cy="1061755"/>
          </a:xfrm>
        </p:grpSpPr>
        <p:sp>
          <p:nvSpPr>
            <p:cNvPr id="1585" name="Google Shape;1585;p41"/>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1"/>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1" name="Shape 2821"/>
        <p:cNvGrpSpPr/>
        <p:nvPr/>
      </p:nvGrpSpPr>
      <p:grpSpPr>
        <a:xfrm>
          <a:off x="0" y="0"/>
          <a:ext cx="0" cy="0"/>
          <a:chOff x="0" y="0"/>
          <a:chExt cx="0" cy="0"/>
        </a:xfrm>
      </p:grpSpPr>
      <p:sp>
        <p:nvSpPr>
          <p:cNvPr id="2822" name="Google Shape;2822;p68"/>
          <p:cNvSpPr txBox="1"/>
          <p:nvPr>
            <p:ph type="title"/>
          </p:nvPr>
        </p:nvSpPr>
        <p:spPr>
          <a:xfrm flipH="1">
            <a:off x="3042148" y="2450025"/>
            <a:ext cx="30597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a:t>
            </a:r>
            <a:endParaRPr/>
          </a:p>
        </p:txBody>
      </p:sp>
      <p:sp>
        <p:nvSpPr>
          <p:cNvPr id="2823" name="Google Shape;2823;p68"/>
          <p:cNvSpPr txBox="1"/>
          <p:nvPr>
            <p:ph idx="1" type="subTitle"/>
          </p:nvPr>
        </p:nvSpPr>
        <p:spPr>
          <a:xfrm flipH="1">
            <a:off x="3042148" y="3334163"/>
            <a:ext cx="3059700" cy="70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enter a subtitle here in case you need it</a:t>
            </a:r>
            <a:endParaRPr/>
          </a:p>
          <a:p>
            <a:pPr indent="0" lvl="0" marL="0" rtl="0" algn="ctr">
              <a:spcBef>
                <a:spcPts val="0"/>
              </a:spcBef>
              <a:spcAft>
                <a:spcPts val="0"/>
              </a:spcAft>
              <a:buNone/>
            </a:pPr>
            <a:r>
              <a:t/>
            </a:r>
            <a:endParaRPr/>
          </a:p>
        </p:txBody>
      </p:sp>
      <p:sp>
        <p:nvSpPr>
          <p:cNvPr id="2824" name="Google Shape;2824;p68"/>
          <p:cNvSpPr txBox="1"/>
          <p:nvPr>
            <p:ph idx="2" type="title"/>
          </p:nvPr>
        </p:nvSpPr>
        <p:spPr>
          <a:xfrm flipH="1">
            <a:off x="3619198" y="1322823"/>
            <a:ext cx="1905600" cy="105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grpSp>
        <p:nvGrpSpPr>
          <p:cNvPr id="2825" name="Google Shape;2825;p68"/>
          <p:cNvGrpSpPr/>
          <p:nvPr/>
        </p:nvGrpSpPr>
        <p:grpSpPr>
          <a:xfrm>
            <a:off x="642138" y="1589915"/>
            <a:ext cx="2333217" cy="2161298"/>
            <a:chOff x="1391875" y="2481200"/>
            <a:chExt cx="2132545" cy="1975412"/>
          </a:xfrm>
        </p:grpSpPr>
        <p:sp>
          <p:nvSpPr>
            <p:cNvPr id="2826" name="Google Shape;2826;p68"/>
            <p:cNvSpPr/>
            <p:nvPr/>
          </p:nvSpPr>
          <p:spPr>
            <a:xfrm>
              <a:off x="1391875" y="2481200"/>
              <a:ext cx="1921392" cy="1487799"/>
            </a:xfrm>
            <a:custGeom>
              <a:rect b="b" l="l" r="r" t="t"/>
              <a:pathLst>
                <a:path extrusionOk="0" h="32554" w="42039">
                  <a:moveTo>
                    <a:pt x="1" y="0"/>
                  </a:moveTo>
                  <a:lnTo>
                    <a:pt x="1" y="32554"/>
                  </a:lnTo>
                  <a:lnTo>
                    <a:pt x="42038" y="32554"/>
                  </a:lnTo>
                  <a:lnTo>
                    <a:pt x="420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8"/>
            <p:cNvSpPr/>
            <p:nvPr/>
          </p:nvSpPr>
          <p:spPr>
            <a:xfrm>
              <a:off x="1414133" y="2503412"/>
              <a:ext cx="1875505" cy="1443376"/>
            </a:xfrm>
            <a:custGeom>
              <a:rect b="b" l="l" r="r" t="t"/>
              <a:pathLst>
                <a:path extrusionOk="0" h="31582" w="41035">
                  <a:moveTo>
                    <a:pt x="0" y="1"/>
                  </a:moveTo>
                  <a:lnTo>
                    <a:pt x="0" y="31582"/>
                  </a:lnTo>
                  <a:lnTo>
                    <a:pt x="41034" y="31582"/>
                  </a:lnTo>
                  <a:lnTo>
                    <a:pt x="41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8"/>
            <p:cNvSpPr/>
            <p:nvPr/>
          </p:nvSpPr>
          <p:spPr>
            <a:xfrm>
              <a:off x="1415504" y="2503412"/>
              <a:ext cx="1875505" cy="152875"/>
            </a:xfrm>
            <a:custGeom>
              <a:rect b="b" l="l" r="r" t="t"/>
              <a:pathLst>
                <a:path extrusionOk="0" h="3345" w="41035">
                  <a:moveTo>
                    <a:pt x="1" y="1"/>
                  </a:moveTo>
                  <a:lnTo>
                    <a:pt x="41035" y="1"/>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8"/>
            <p:cNvSpPr/>
            <p:nvPr/>
          </p:nvSpPr>
          <p:spPr>
            <a:xfrm>
              <a:off x="1415504" y="2656245"/>
              <a:ext cx="1874134" cy="46"/>
            </a:xfrm>
            <a:custGeom>
              <a:rect b="b" l="l" r="r" t="t"/>
              <a:pathLst>
                <a:path extrusionOk="0" fill="none" h="1" w="41005">
                  <a:moveTo>
                    <a:pt x="1" y="0"/>
                  </a:moveTo>
                  <a:lnTo>
                    <a:pt x="41004" y="0"/>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8"/>
            <p:cNvSpPr/>
            <p:nvPr/>
          </p:nvSpPr>
          <p:spPr>
            <a:xfrm>
              <a:off x="3158972" y="2521465"/>
              <a:ext cx="112571" cy="112565"/>
            </a:xfrm>
            <a:custGeom>
              <a:rect b="b" l="l" r="r" t="t"/>
              <a:pathLst>
                <a:path extrusionOk="0" h="2463" w="2463">
                  <a:moveTo>
                    <a:pt x="0" y="1"/>
                  </a:moveTo>
                  <a:lnTo>
                    <a:pt x="0" y="2463"/>
                  </a:lnTo>
                  <a:lnTo>
                    <a:pt x="2462" y="2463"/>
                  </a:lnTo>
                  <a:lnTo>
                    <a:pt x="24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8"/>
            <p:cNvSpPr/>
            <p:nvPr/>
          </p:nvSpPr>
          <p:spPr>
            <a:xfrm>
              <a:off x="3175608" y="2536776"/>
              <a:ext cx="77881" cy="79202"/>
            </a:xfrm>
            <a:custGeom>
              <a:rect b="b" l="l" r="r" t="t"/>
              <a:pathLst>
                <a:path extrusionOk="0" fill="none" h="1733" w="1704">
                  <a:moveTo>
                    <a:pt x="1" y="1733"/>
                  </a:moveTo>
                  <a:lnTo>
                    <a:pt x="1703"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8"/>
            <p:cNvSpPr/>
            <p:nvPr/>
          </p:nvSpPr>
          <p:spPr>
            <a:xfrm>
              <a:off x="3175608" y="2536776"/>
              <a:ext cx="77881" cy="79202"/>
            </a:xfrm>
            <a:custGeom>
              <a:rect b="b" l="l" r="r" t="t"/>
              <a:pathLst>
                <a:path extrusionOk="0" fill="none" h="1733" w="1704">
                  <a:moveTo>
                    <a:pt x="1" y="0"/>
                  </a:moveTo>
                  <a:lnTo>
                    <a:pt x="1703" y="173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8"/>
            <p:cNvSpPr/>
            <p:nvPr/>
          </p:nvSpPr>
          <p:spPr>
            <a:xfrm>
              <a:off x="3010297" y="2521465"/>
              <a:ext cx="113988" cy="112565"/>
            </a:xfrm>
            <a:custGeom>
              <a:rect b="b" l="l" r="r" t="t"/>
              <a:pathLst>
                <a:path extrusionOk="0" h="2463" w="2494">
                  <a:moveTo>
                    <a:pt x="1" y="1"/>
                  </a:moveTo>
                  <a:lnTo>
                    <a:pt x="1" y="2463"/>
                  </a:lnTo>
                  <a:lnTo>
                    <a:pt x="2493" y="2463"/>
                  </a:lnTo>
                  <a:lnTo>
                    <a:pt x="24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8"/>
            <p:cNvSpPr/>
            <p:nvPr/>
          </p:nvSpPr>
          <p:spPr>
            <a:xfrm>
              <a:off x="3033926" y="2543723"/>
              <a:ext cx="66729" cy="66726"/>
            </a:xfrm>
            <a:custGeom>
              <a:rect b="b" l="l" r="r" t="t"/>
              <a:pathLst>
                <a:path extrusionOk="0" fill="none" h="1460" w="1460">
                  <a:moveTo>
                    <a:pt x="1" y="0"/>
                  </a:moveTo>
                  <a:lnTo>
                    <a:pt x="1459" y="0"/>
                  </a:lnTo>
                  <a:lnTo>
                    <a:pt x="1459" y="1459"/>
                  </a:lnTo>
                  <a:lnTo>
                    <a:pt x="1" y="1459"/>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8"/>
            <p:cNvSpPr/>
            <p:nvPr/>
          </p:nvSpPr>
          <p:spPr>
            <a:xfrm>
              <a:off x="3033926" y="2560359"/>
              <a:ext cx="66729" cy="46"/>
            </a:xfrm>
            <a:custGeom>
              <a:rect b="b" l="l" r="r" t="t"/>
              <a:pathLst>
                <a:path extrusionOk="0" fill="none" h="1" w="1460">
                  <a:moveTo>
                    <a:pt x="1" y="1"/>
                  </a:moveTo>
                  <a:lnTo>
                    <a:pt x="1459"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8"/>
            <p:cNvSpPr/>
            <p:nvPr/>
          </p:nvSpPr>
          <p:spPr>
            <a:xfrm>
              <a:off x="2863039" y="2521465"/>
              <a:ext cx="112571" cy="112565"/>
            </a:xfrm>
            <a:custGeom>
              <a:rect b="b" l="l" r="r" t="t"/>
              <a:pathLst>
                <a:path extrusionOk="0" h="2463" w="2463">
                  <a:moveTo>
                    <a:pt x="1" y="1"/>
                  </a:moveTo>
                  <a:lnTo>
                    <a:pt x="1" y="2463"/>
                  </a:lnTo>
                  <a:lnTo>
                    <a:pt x="2463" y="2463"/>
                  </a:lnTo>
                  <a:lnTo>
                    <a:pt x="24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8"/>
            <p:cNvSpPr/>
            <p:nvPr/>
          </p:nvSpPr>
          <p:spPr>
            <a:xfrm>
              <a:off x="2882509" y="2611775"/>
              <a:ext cx="73676" cy="46"/>
            </a:xfrm>
            <a:custGeom>
              <a:rect b="b" l="l" r="r" t="t"/>
              <a:pathLst>
                <a:path extrusionOk="0" fill="none" h="1" w="1612">
                  <a:moveTo>
                    <a:pt x="0" y="0"/>
                  </a:moveTo>
                  <a:lnTo>
                    <a:pt x="1611"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8"/>
            <p:cNvSpPr/>
            <p:nvPr/>
          </p:nvSpPr>
          <p:spPr>
            <a:xfrm>
              <a:off x="3179813" y="2656245"/>
              <a:ext cx="118102" cy="1297494"/>
            </a:xfrm>
            <a:custGeom>
              <a:rect b="b" l="l" r="r" t="t"/>
              <a:pathLst>
                <a:path extrusionOk="0" fill="none" h="28390" w="2584">
                  <a:moveTo>
                    <a:pt x="0" y="0"/>
                  </a:moveTo>
                  <a:lnTo>
                    <a:pt x="2584" y="0"/>
                  </a:lnTo>
                  <a:lnTo>
                    <a:pt x="2584" y="28390"/>
                  </a:lnTo>
                  <a:lnTo>
                    <a:pt x="0" y="2839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8"/>
            <p:cNvSpPr/>
            <p:nvPr/>
          </p:nvSpPr>
          <p:spPr>
            <a:xfrm>
              <a:off x="3210343" y="2689563"/>
              <a:ext cx="55623" cy="40355"/>
            </a:xfrm>
            <a:custGeom>
              <a:rect b="b" l="l" r="r" t="t"/>
              <a:pathLst>
                <a:path extrusionOk="0" h="883" w="1217">
                  <a:moveTo>
                    <a:pt x="609" y="1"/>
                  </a:moveTo>
                  <a:lnTo>
                    <a:pt x="1" y="882"/>
                  </a:lnTo>
                  <a:lnTo>
                    <a:pt x="1217" y="882"/>
                  </a:lnTo>
                  <a:lnTo>
                    <a:pt x="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8"/>
            <p:cNvSpPr/>
            <p:nvPr/>
          </p:nvSpPr>
          <p:spPr>
            <a:xfrm>
              <a:off x="3179813" y="2760404"/>
              <a:ext cx="118102" cy="46"/>
            </a:xfrm>
            <a:custGeom>
              <a:rect b="b" l="l" r="r" t="t"/>
              <a:pathLst>
                <a:path extrusionOk="0" fill="none" h="1" w="2584">
                  <a:moveTo>
                    <a:pt x="0" y="1"/>
                  </a:moveTo>
                  <a:lnTo>
                    <a:pt x="2584"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8"/>
            <p:cNvSpPr/>
            <p:nvPr/>
          </p:nvSpPr>
          <p:spPr>
            <a:xfrm>
              <a:off x="1500239" y="2721510"/>
              <a:ext cx="1919976" cy="1489216"/>
            </a:xfrm>
            <a:custGeom>
              <a:rect b="b" l="l" r="r" t="t"/>
              <a:pathLst>
                <a:path extrusionOk="0" h="32585" w="42008">
                  <a:moveTo>
                    <a:pt x="1" y="1"/>
                  </a:moveTo>
                  <a:lnTo>
                    <a:pt x="1" y="32585"/>
                  </a:lnTo>
                  <a:lnTo>
                    <a:pt x="42008" y="32585"/>
                  </a:lnTo>
                  <a:lnTo>
                    <a:pt x="420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8"/>
            <p:cNvSpPr/>
            <p:nvPr/>
          </p:nvSpPr>
          <p:spPr>
            <a:xfrm>
              <a:off x="1523868" y="2745139"/>
              <a:ext cx="1875505" cy="1443376"/>
            </a:xfrm>
            <a:custGeom>
              <a:rect b="b" l="l" r="r" t="t"/>
              <a:pathLst>
                <a:path extrusionOk="0" h="31582" w="41035">
                  <a:moveTo>
                    <a:pt x="0" y="0"/>
                  </a:moveTo>
                  <a:lnTo>
                    <a:pt x="0" y="31581"/>
                  </a:lnTo>
                  <a:lnTo>
                    <a:pt x="41035" y="31581"/>
                  </a:lnTo>
                  <a:lnTo>
                    <a:pt x="41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8"/>
            <p:cNvSpPr/>
            <p:nvPr/>
          </p:nvSpPr>
          <p:spPr>
            <a:xfrm>
              <a:off x="1522451" y="2745139"/>
              <a:ext cx="1875550" cy="152829"/>
            </a:xfrm>
            <a:custGeom>
              <a:rect b="b" l="l" r="r" t="t"/>
              <a:pathLst>
                <a:path extrusionOk="0" h="3344" w="41036">
                  <a:moveTo>
                    <a:pt x="1" y="0"/>
                  </a:moveTo>
                  <a:lnTo>
                    <a:pt x="41035" y="0"/>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8"/>
            <p:cNvSpPr/>
            <p:nvPr/>
          </p:nvSpPr>
          <p:spPr>
            <a:xfrm>
              <a:off x="1522451" y="2897926"/>
              <a:ext cx="1875550" cy="46"/>
            </a:xfrm>
            <a:custGeom>
              <a:rect b="b" l="l" r="r" t="t"/>
              <a:pathLst>
                <a:path extrusionOk="0" fill="none" h="1" w="41036">
                  <a:moveTo>
                    <a:pt x="1" y="1"/>
                  </a:moveTo>
                  <a:lnTo>
                    <a:pt x="41035" y="1"/>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8"/>
            <p:cNvSpPr/>
            <p:nvPr/>
          </p:nvSpPr>
          <p:spPr>
            <a:xfrm>
              <a:off x="3267290" y="2761821"/>
              <a:ext cx="113988" cy="113936"/>
            </a:xfrm>
            <a:custGeom>
              <a:rect b="b" l="l" r="r" t="t"/>
              <a:pathLst>
                <a:path extrusionOk="0" h="2493" w="2494">
                  <a:moveTo>
                    <a:pt x="1" y="0"/>
                  </a:moveTo>
                  <a:lnTo>
                    <a:pt x="1" y="2493"/>
                  </a:lnTo>
                  <a:lnTo>
                    <a:pt x="2493" y="2493"/>
                  </a:lnTo>
                  <a:lnTo>
                    <a:pt x="24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8"/>
            <p:cNvSpPr/>
            <p:nvPr/>
          </p:nvSpPr>
          <p:spPr>
            <a:xfrm>
              <a:off x="3283972" y="2777086"/>
              <a:ext cx="79252" cy="80619"/>
            </a:xfrm>
            <a:custGeom>
              <a:rect b="b" l="l" r="r" t="t"/>
              <a:pathLst>
                <a:path extrusionOk="0" fill="none" h="1764" w="1734">
                  <a:moveTo>
                    <a:pt x="1" y="1763"/>
                  </a:moveTo>
                  <a:lnTo>
                    <a:pt x="1733"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8"/>
            <p:cNvSpPr/>
            <p:nvPr/>
          </p:nvSpPr>
          <p:spPr>
            <a:xfrm>
              <a:off x="3283972" y="2777086"/>
              <a:ext cx="79252" cy="80619"/>
            </a:xfrm>
            <a:custGeom>
              <a:rect b="b" l="l" r="r" t="t"/>
              <a:pathLst>
                <a:path extrusionOk="0" fill="none" h="1764" w="1734">
                  <a:moveTo>
                    <a:pt x="1" y="0"/>
                  </a:moveTo>
                  <a:lnTo>
                    <a:pt x="1733" y="176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8"/>
            <p:cNvSpPr/>
            <p:nvPr/>
          </p:nvSpPr>
          <p:spPr>
            <a:xfrm>
              <a:off x="3120078" y="2761821"/>
              <a:ext cx="112571" cy="113936"/>
            </a:xfrm>
            <a:custGeom>
              <a:rect b="b" l="l" r="r" t="t"/>
              <a:pathLst>
                <a:path extrusionOk="0" h="2493" w="2463">
                  <a:moveTo>
                    <a:pt x="0" y="0"/>
                  </a:moveTo>
                  <a:lnTo>
                    <a:pt x="0" y="2493"/>
                  </a:lnTo>
                  <a:lnTo>
                    <a:pt x="2462" y="2493"/>
                  </a:lnTo>
                  <a:lnTo>
                    <a:pt x="2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8"/>
            <p:cNvSpPr/>
            <p:nvPr/>
          </p:nvSpPr>
          <p:spPr>
            <a:xfrm>
              <a:off x="3142290" y="2785404"/>
              <a:ext cx="68100" cy="66726"/>
            </a:xfrm>
            <a:custGeom>
              <a:rect b="b" l="l" r="r" t="t"/>
              <a:pathLst>
                <a:path extrusionOk="0" fill="none" h="1460" w="1490">
                  <a:moveTo>
                    <a:pt x="0" y="1"/>
                  </a:moveTo>
                  <a:lnTo>
                    <a:pt x="1490" y="1"/>
                  </a:lnTo>
                  <a:lnTo>
                    <a:pt x="1490" y="1460"/>
                  </a:lnTo>
                  <a:lnTo>
                    <a:pt x="0" y="1460"/>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8"/>
            <p:cNvSpPr/>
            <p:nvPr/>
          </p:nvSpPr>
          <p:spPr>
            <a:xfrm>
              <a:off x="3142290" y="2802086"/>
              <a:ext cx="68100" cy="46"/>
            </a:xfrm>
            <a:custGeom>
              <a:rect b="b" l="l" r="r" t="t"/>
              <a:pathLst>
                <a:path extrusionOk="0" fill="none" h="1" w="1490">
                  <a:moveTo>
                    <a:pt x="0" y="1"/>
                  </a:moveTo>
                  <a:lnTo>
                    <a:pt x="1490"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8"/>
            <p:cNvSpPr/>
            <p:nvPr/>
          </p:nvSpPr>
          <p:spPr>
            <a:xfrm>
              <a:off x="2972820" y="2761821"/>
              <a:ext cx="112571" cy="113936"/>
            </a:xfrm>
            <a:custGeom>
              <a:rect b="b" l="l" r="r" t="t"/>
              <a:pathLst>
                <a:path extrusionOk="0" h="2493" w="2463">
                  <a:moveTo>
                    <a:pt x="0" y="0"/>
                  </a:moveTo>
                  <a:lnTo>
                    <a:pt x="0" y="2493"/>
                  </a:lnTo>
                  <a:lnTo>
                    <a:pt x="2462" y="2493"/>
                  </a:lnTo>
                  <a:lnTo>
                    <a:pt x="2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8"/>
            <p:cNvSpPr/>
            <p:nvPr/>
          </p:nvSpPr>
          <p:spPr>
            <a:xfrm>
              <a:off x="2989456" y="2852085"/>
              <a:ext cx="76464" cy="46"/>
            </a:xfrm>
            <a:custGeom>
              <a:rect b="b" l="l" r="r" t="t"/>
              <a:pathLst>
                <a:path extrusionOk="0" fill="none" h="1" w="1673">
                  <a:moveTo>
                    <a:pt x="1" y="1"/>
                  </a:moveTo>
                  <a:lnTo>
                    <a:pt x="1673"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8"/>
            <p:cNvSpPr/>
            <p:nvPr/>
          </p:nvSpPr>
          <p:spPr>
            <a:xfrm>
              <a:off x="3288131" y="2897926"/>
              <a:ext cx="118147" cy="1296123"/>
            </a:xfrm>
            <a:custGeom>
              <a:rect b="b" l="l" r="r" t="t"/>
              <a:pathLst>
                <a:path extrusionOk="0" fill="none" h="28360" w="2585">
                  <a:moveTo>
                    <a:pt x="1" y="1"/>
                  </a:moveTo>
                  <a:lnTo>
                    <a:pt x="2585" y="1"/>
                  </a:lnTo>
                  <a:lnTo>
                    <a:pt x="2585" y="28360"/>
                  </a:lnTo>
                  <a:lnTo>
                    <a:pt x="1" y="2836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8"/>
            <p:cNvSpPr/>
            <p:nvPr/>
          </p:nvSpPr>
          <p:spPr>
            <a:xfrm>
              <a:off x="3320124" y="2928502"/>
              <a:ext cx="54206" cy="41726"/>
            </a:xfrm>
            <a:custGeom>
              <a:rect b="b" l="l" r="r" t="t"/>
              <a:pathLst>
                <a:path extrusionOk="0" h="913" w="1186">
                  <a:moveTo>
                    <a:pt x="608" y="1"/>
                  </a:moveTo>
                  <a:lnTo>
                    <a:pt x="0" y="912"/>
                  </a:lnTo>
                  <a:lnTo>
                    <a:pt x="1185" y="912"/>
                  </a:lnTo>
                  <a:lnTo>
                    <a:pt x="608" y="1"/>
                  </a:lnTo>
                  <a:close/>
                </a:path>
              </a:pathLst>
            </a:custGeom>
            <a:solidFill>
              <a:srgbClr val="FEF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8"/>
            <p:cNvSpPr/>
            <p:nvPr/>
          </p:nvSpPr>
          <p:spPr>
            <a:xfrm>
              <a:off x="3288131" y="3002131"/>
              <a:ext cx="118147" cy="46"/>
            </a:xfrm>
            <a:custGeom>
              <a:rect b="b" l="l" r="r" t="t"/>
              <a:pathLst>
                <a:path extrusionOk="0" fill="none" h="1" w="2585">
                  <a:moveTo>
                    <a:pt x="1" y="1"/>
                  </a:moveTo>
                  <a:lnTo>
                    <a:pt x="2585"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8"/>
            <p:cNvSpPr/>
            <p:nvPr/>
          </p:nvSpPr>
          <p:spPr>
            <a:xfrm>
              <a:off x="1604444" y="2968813"/>
              <a:ext cx="1919976" cy="1487799"/>
            </a:xfrm>
            <a:custGeom>
              <a:rect b="b" l="l" r="r" t="t"/>
              <a:pathLst>
                <a:path extrusionOk="0" h="32554" w="42008">
                  <a:moveTo>
                    <a:pt x="0" y="0"/>
                  </a:moveTo>
                  <a:lnTo>
                    <a:pt x="0" y="32554"/>
                  </a:lnTo>
                  <a:lnTo>
                    <a:pt x="42007" y="32554"/>
                  </a:lnTo>
                  <a:lnTo>
                    <a:pt x="420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8"/>
            <p:cNvSpPr/>
            <p:nvPr/>
          </p:nvSpPr>
          <p:spPr>
            <a:xfrm>
              <a:off x="1626656" y="2989653"/>
              <a:ext cx="1875505" cy="1443376"/>
            </a:xfrm>
            <a:custGeom>
              <a:rect b="b" l="l" r="r" t="t"/>
              <a:pathLst>
                <a:path extrusionOk="0" h="31582" w="41035">
                  <a:moveTo>
                    <a:pt x="1" y="0"/>
                  </a:moveTo>
                  <a:lnTo>
                    <a:pt x="1" y="31581"/>
                  </a:lnTo>
                  <a:lnTo>
                    <a:pt x="41035" y="31581"/>
                  </a:lnTo>
                  <a:lnTo>
                    <a:pt x="41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8"/>
            <p:cNvSpPr/>
            <p:nvPr/>
          </p:nvSpPr>
          <p:spPr>
            <a:xfrm>
              <a:off x="1626656" y="2989653"/>
              <a:ext cx="1875505" cy="152829"/>
            </a:xfrm>
            <a:custGeom>
              <a:rect b="b" l="l" r="r" t="t"/>
              <a:pathLst>
                <a:path extrusionOk="0" h="3344" w="41035">
                  <a:moveTo>
                    <a:pt x="1" y="0"/>
                  </a:moveTo>
                  <a:lnTo>
                    <a:pt x="41035" y="0"/>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8"/>
            <p:cNvSpPr/>
            <p:nvPr/>
          </p:nvSpPr>
          <p:spPr>
            <a:xfrm>
              <a:off x="1626656" y="3143812"/>
              <a:ext cx="1875505" cy="46"/>
            </a:xfrm>
            <a:custGeom>
              <a:rect b="b" l="l" r="r" t="t"/>
              <a:pathLst>
                <a:path extrusionOk="0" fill="none" h="1" w="41035">
                  <a:moveTo>
                    <a:pt x="1" y="1"/>
                  </a:moveTo>
                  <a:lnTo>
                    <a:pt x="41035" y="1"/>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8"/>
            <p:cNvSpPr/>
            <p:nvPr/>
          </p:nvSpPr>
          <p:spPr>
            <a:xfrm>
              <a:off x="3371495" y="3007706"/>
              <a:ext cx="113988" cy="112565"/>
            </a:xfrm>
            <a:custGeom>
              <a:rect b="b" l="l" r="r" t="t"/>
              <a:pathLst>
                <a:path extrusionOk="0" h="2463" w="2494">
                  <a:moveTo>
                    <a:pt x="1" y="0"/>
                  </a:moveTo>
                  <a:lnTo>
                    <a:pt x="1" y="2462"/>
                  </a:lnTo>
                  <a:lnTo>
                    <a:pt x="2493" y="2462"/>
                  </a:lnTo>
                  <a:lnTo>
                    <a:pt x="24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8"/>
            <p:cNvSpPr/>
            <p:nvPr/>
          </p:nvSpPr>
          <p:spPr>
            <a:xfrm>
              <a:off x="3388177" y="3024342"/>
              <a:ext cx="79207" cy="79248"/>
            </a:xfrm>
            <a:custGeom>
              <a:rect b="b" l="l" r="r" t="t"/>
              <a:pathLst>
                <a:path extrusionOk="0" fill="none" h="1734" w="1733">
                  <a:moveTo>
                    <a:pt x="0" y="1733"/>
                  </a:moveTo>
                  <a:lnTo>
                    <a:pt x="1733"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8"/>
            <p:cNvSpPr/>
            <p:nvPr/>
          </p:nvSpPr>
          <p:spPr>
            <a:xfrm>
              <a:off x="3388177" y="3024342"/>
              <a:ext cx="79207" cy="79248"/>
            </a:xfrm>
            <a:custGeom>
              <a:rect b="b" l="l" r="r" t="t"/>
              <a:pathLst>
                <a:path extrusionOk="0" fill="none" h="1734" w="1733">
                  <a:moveTo>
                    <a:pt x="0" y="1"/>
                  </a:moveTo>
                  <a:lnTo>
                    <a:pt x="1733" y="173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8"/>
            <p:cNvSpPr/>
            <p:nvPr/>
          </p:nvSpPr>
          <p:spPr>
            <a:xfrm>
              <a:off x="3224237" y="3007706"/>
              <a:ext cx="112571" cy="112565"/>
            </a:xfrm>
            <a:custGeom>
              <a:rect b="b" l="l" r="r" t="t"/>
              <a:pathLst>
                <a:path extrusionOk="0" h="2463" w="2463">
                  <a:moveTo>
                    <a:pt x="1" y="0"/>
                  </a:moveTo>
                  <a:lnTo>
                    <a:pt x="1" y="2462"/>
                  </a:lnTo>
                  <a:lnTo>
                    <a:pt x="2463" y="2462"/>
                  </a:lnTo>
                  <a:lnTo>
                    <a:pt x="2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8"/>
            <p:cNvSpPr/>
            <p:nvPr/>
          </p:nvSpPr>
          <p:spPr>
            <a:xfrm>
              <a:off x="3245078" y="3029918"/>
              <a:ext cx="68146" cy="66726"/>
            </a:xfrm>
            <a:custGeom>
              <a:rect b="b" l="l" r="r" t="t"/>
              <a:pathLst>
                <a:path extrusionOk="0" fill="none" h="1460" w="1491">
                  <a:moveTo>
                    <a:pt x="1" y="0"/>
                  </a:moveTo>
                  <a:lnTo>
                    <a:pt x="1490" y="0"/>
                  </a:lnTo>
                  <a:lnTo>
                    <a:pt x="1490" y="1459"/>
                  </a:lnTo>
                  <a:lnTo>
                    <a:pt x="1" y="1459"/>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8"/>
            <p:cNvSpPr/>
            <p:nvPr/>
          </p:nvSpPr>
          <p:spPr>
            <a:xfrm>
              <a:off x="3245078" y="3046600"/>
              <a:ext cx="68146" cy="46"/>
            </a:xfrm>
            <a:custGeom>
              <a:rect b="b" l="l" r="r" t="t"/>
              <a:pathLst>
                <a:path extrusionOk="0" fill="none" h="1" w="1491">
                  <a:moveTo>
                    <a:pt x="1" y="0"/>
                  </a:moveTo>
                  <a:lnTo>
                    <a:pt x="1490"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8"/>
            <p:cNvSpPr/>
            <p:nvPr/>
          </p:nvSpPr>
          <p:spPr>
            <a:xfrm>
              <a:off x="3076979" y="3007706"/>
              <a:ext cx="112571" cy="112565"/>
            </a:xfrm>
            <a:custGeom>
              <a:rect b="b" l="l" r="r" t="t"/>
              <a:pathLst>
                <a:path extrusionOk="0" h="2463" w="2463">
                  <a:moveTo>
                    <a:pt x="1" y="0"/>
                  </a:moveTo>
                  <a:lnTo>
                    <a:pt x="1" y="2462"/>
                  </a:lnTo>
                  <a:lnTo>
                    <a:pt x="2463" y="2462"/>
                  </a:lnTo>
                  <a:lnTo>
                    <a:pt x="2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8"/>
            <p:cNvSpPr/>
            <p:nvPr/>
          </p:nvSpPr>
          <p:spPr>
            <a:xfrm>
              <a:off x="3093661" y="3097971"/>
              <a:ext cx="75048" cy="46"/>
            </a:xfrm>
            <a:custGeom>
              <a:rect b="b" l="l" r="r" t="t"/>
              <a:pathLst>
                <a:path extrusionOk="0" fill="none" h="1" w="1642">
                  <a:moveTo>
                    <a:pt x="1" y="1"/>
                  </a:moveTo>
                  <a:lnTo>
                    <a:pt x="1642"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8"/>
            <p:cNvSpPr/>
            <p:nvPr/>
          </p:nvSpPr>
          <p:spPr>
            <a:xfrm>
              <a:off x="3390965" y="3143812"/>
              <a:ext cx="118102" cy="1297540"/>
            </a:xfrm>
            <a:custGeom>
              <a:rect b="b" l="l" r="r" t="t"/>
              <a:pathLst>
                <a:path extrusionOk="0" fill="none" h="28391" w="2584">
                  <a:moveTo>
                    <a:pt x="0" y="1"/>
                  </a:moveTo>
                  <a:lnTo>
                    <a:pt x="2584" y="1"/>
                  </a:lnTo>
                  <a:lnTo>
                    <a:pt x="2584" y="28390"/>
                  </a:lnTo>
                  <a:lnTo>
                    <a:pt x="0" y="2839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8"/>
            <p:cNvSpPr/>
            <p:nvPr/>
          </p:nvSpPr>
          <p:spPr>
            <a:xfrm>
              <a:off x="3424283" y="3175804"/>
              <a:ext cx="54252" cy="40310"/>
            </a:xfrm>
            <a:custGeom>
              <a:rect b="b" l="l" r="r" t="t"/>
              <a:pathLst>
                <a:path extrusionOk="0" h="882" w="1187">
                  <a:moveTo>
                    <a:pt x="578" y="0"/>
                  </a:moveTo>
                  <a:lnTo>
                    <a:pt x="1" y="881"/>
                  </a:lnTo>
                  <a:lnTo>
                    <a:pt x="1186" y="881"/>
                  </a:lnTo>
                  <a:lnTo>
                    <a:pt x="5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8"/>
            <p:cNvSpPr/>
            <p:nvPr/>
          </p:nvSpPr>
          <p:spPr>
            <a:xfrm>
              <a:off x="3390965" y="3248016"/>
              <a:ext cx="118102" cy="46"/>
            </a:xfrm>
            <a:custGeom>
              <a:rect b="b" l="l" r="r" t="t"/>
              <a:pathLst>
                <a:path extrusionOk="0" fill="none" h="1" w="2584">
                  <a:moveTo>
                    <a:pt x="0" y="1"/>
                  </a:moveTo>
                  <a:lnTo>
                    <a:pt x="2584"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1" name="Google Shape;2871;p68"/>
          <p:cNvSpPr/>
          <p:nvPr/>
        </p:nvSpPr>
        <p:spPr>
          <a:xfrm>
            <a:off x="1474000" y="2696762"/>
            <a:ext cx="832260" cy="243529"/>
          </a:xfrm>
          <a:prstGeom prst="rect">
            <a:avLst/>
          </a:prstGeom>
        </p:spPr>
        <p:txBody>
          <a:bodyPr>
            <a:prstTxWarp prst="textPlain"/>
          </a:bodyPr>
          <a:lstStyle/>
          <a:p>
            <a:pPr lvl="0" algn="ctr"/>
            <a:r>
              <a:rPr b="1" i="0">
                <a:ln>
                  <a:noFill/>
                </a:ln>
                <a:solidFill>
                  <a:schemeClr val="lt1"/>
                </a:solidFill>
                <a:latin typeface="Nanum Gothic Coding"/>
              </a:rPr>
              <a:t>CYBER</a:t>
            </a:r>
          </a:p>
        </p:txBody>
      </p:sp>
      <p:sp>
        <p:nvSpPr>
          <p:cNvPr id="2872" name="Google Shape;2872;p68"/>
          <p:cNvSpPr/>
          <p:nvPr/>
        </p:nvSpPr>
        <p:spPr>
          <a:xfrm>
            <a:off x="1390262" y="3087912"/>
            <a:ext cx="999735" cy="246258"/>
          </a:xfrm>
          <a:prstGeom prst="rect">
            <a:avLst/>
          </a:prstGeom>
        </p:spPr>
        <p:txBody>
          <a:bodyPr>
            <a:prstTxWarp prst="textPlain"/>
          </a:bodyPr>
          <a:lstStyle/>
          <a:p>
            <a:pPr lvl="0" algn="ctr"/>
            <a:r>
              <a:rPr b="1" i="0">
                <a:ln>
                  <a:noFill/>
                </a:ln>
                <a:solidFill>
                  <a:schemeClr val="lt1"/>
                </a:solidFill>
                <a:latin typeface="Nanum Gothic Coding"/>
              </a:rPr>
              <a:t>MONDAY</a:t>
            </a:r>
          </a:p>
        </p:txBody>
      </p:sp>
      <p:grpSp>
        <p:nvGrpSpPr>
          <p:cNvPr id="2873" name="Google Shape;2873;p68"/>
          <p:cNvGrpSpPr/>
          <p:nvPr/>
        </p:nvGrpSpPr>
        <p:grpSpPr>
          <a:xfrm flipH="1" rot="1132464">
            <a:off x="982548" y="3425691"/>
            <a:ext cx="573918" cy="945585"/>
            <a:chOff x="1279175" y="2762450"/>
            <a:chExt cx="644426" cy="1061755"/>
          </a:xfrm>
        </p:grpSpPr>
        <p:sp>
          <p:nvSpPr>
            <p:cNvPr id="2874" name="Google Shape;2874;p68"/>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8"/>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9" name="Shape 2879"/>
        <p:cNvGrpSpPr/>
        <p:nvPr/>
      </p:nvGrpSpPr>
      <p:grpSpPr>
        <a:xfrm>
          <a:off x="0" y="0"/>
          <a:ext cx="0" cy="0"/>
          <a:chOff x="0" y="0"/>
          <a:chExt cx="0" cy="0"/>
        </a:xfrm>
      </p:grpSpPr>
      <p:sp>
        <p:nvSpPr>
          <p:cNvPr id="2880" name="Google Shape;2880;p69"/>
          <p:cNvSpPr txBox="1"/>
          <p:nvPr>
            <p:ph type="title"/>
          </p:nvPr>
        </p:nvSpPr>
        <p:spPr>
          <a:xfrm>
            <a:off x="791675" y="1428938"/>
            <a:ext cx="3923100" cy="1664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t>
            </a:r>
            <a:endParaRPr/>
          </a:p>
          <a:p>
            <a:pPr indent="0" lvl="0" marL="0" rtl="0" algn="l">
              <a:spcBef>
                <a:spcPts val="0"/>
              </a:spcBef>
              <a:spcAft>
                <a:spcPts val="0"/>
              </a:spcAft>
              <a:buNone/>
            </a:pPr>
            <a:r>
              <a:rPr lang="en"/>
              <a:t>ALWAYS REINFORCES </a:t>
            </a:r>
            <a:endParaRPr/>
          </a:p>
          <a:p>
            <a:pPr indent="0" lvl="0" marL="0" rtl="0" algn="l">
              <a:spcBef>
                <a:spcPts val="0"/>
              </a:spcBef>
              <a:spcAft>
                <a:spcPts val="0"/>
              </a:spcAft>
              <a:buNone/>
            </a:pPr>
            <a:r>
              <a:rPr lang="en"/>
              <a:t>THE CONCEPT</a:t>
            </a:r>
            <a:endParaRPr/>
          </a:p>
        </p:txBody>
      </p:sp>
      <p:sp>
        <p:nvSpPr>
          <p:cNvPr id="2881" name="Google Shape;2881;p69"/>
          <p:cNvSpPr txBox="1"/>
          <p:nvPr>
            <p:ph idx="1" type="subTitle"/>
          </p:nvPr>
        </p:nvSpPr>
        <p:spPr>
          <a:xfrm>
            <a:off x="791675" y="3093438"/>
            <a:ext cx="3315600" cy="87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Images reveal large amounts of data, so remember: use an image instead of long texts</a:t>
            </a:r>
            <a:endParaRPr/>
          </a:p>
        </p:txBody>
      </p:sp>
      <p:pic>
        <p:nvPicPr>
          <p:cNvPr id="2882" name="Google Shape;2882;p69"/>
          <p:cNvPicPr preferRelativeResize="0"/>
          <p:nvPr/>
        </p:nvPicPr>
        <p:blipFill>
          <a:blip r:embed="rId3">
            <a:alphaModFix/>
          </a:blip>
          <a:stretch>
            <a:fillRect/>
          </a:stretch>
        </p:blipFill>
        <p:spPr>
          <a:xfrm>
            <a:off x="5485200" y="1375375"/>
            <a:ext cx="2714526" cy="2714526"/>
          </a:xfrm>
          <a:prstGeom prst="rect">
            <a:avLst/>
          </a:prstGeom>
          <a:noFill/>
          <a:ln>
            <a:noFill/>
          </a:ln>
        </p:spPr>
      </p:pic>
      <p:grpSp>
        <p:nvGrpSpPr>
          <p:cNvPr id="2883" name="Google Shape;2883;p69"/>
          <p:cNvGrpSpPr/>
          <p:nvPr/>
        </p:nvGrpSpPr>
        <p:grpSpPr>
          <a:xfrm rot="-1132464">
            <a:off x="4509285" y="3984266"/>
            <a:ext cx="573918" cy="945585"/>
            <a:chOff x="1279175" y="2762450"/>
            <a:chExt cx="644426" cy="1061755"/>
          </a:xfrm>
        </p:grpSpPr>
        <p:sp>
          <p:nvSpPr>
            <p:cNvPr id="2884" name="Google Shape;2884;p69"/>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9"/>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9" name="Shape 2889"/>
        <p:cNvGrpSpPr/>
        <p:nvPr/>
      </p:nvGrpSpPr>
      <p:grpSpPr>
        <a:xfrm>
          <a:off x="0" y="0"/>
          <a:ext cx="0" cy="0"/>
          <a:chOff x="0" y="0"/>
          <a:chExt cx="0" cy="0"/>
        </a:xfrm>
      </p:grpSpPr>
      <p:sp>
        <p:nvSpPr>
          <p:cNvPr id="2890" name="Google Shape;2890;p70"/>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BUDGET ALLOCATION</a:t>
            </a:r>
            <a:endParaRPr/>
          </a:p>
        </p:txBody>
      </p:sp>
      <p:grpSp>
        <p:nvGrpSpPr>
          <p:cNvPr id="2891" name="Google Shape;2891;p70"/>
          <p:cNvGrpSpPr/>
          <p:nvPr/>
        </p:nvGrpSpPr>
        <p:grpSpPr>
          <a:xfrm>
            <a:off x="500732" y="1065024"/>
            <a:ext cx="5676958" cy="3641614"/>
            <a:chOff x="500732" y="1065024"/>
            <a:chExt cx="5676958" cy="3641614"/>
          </a:xfrm>
        </p:grpSpPr>
        <p:grpSp>
          <p:nvGrpSpPr>
            <p:cNvPr id="2892" name="Google Shape;2892;p70"/>
            <p:cNvGrpSpPr/>
            <p:nvPr/>
          </p:nvGrpSpPr>
          <p:grpSpPr>
            <a:xfrm>
              <a:off x="500732" y="1065024"/>
              <a:ext cx="5676958" cy="3641614"/>
              <a:chOff x="1763579" y="275413"/>
              <a:chExt cx="8940091" cy="3641614"/>
            </a:xfrm>
          </p:grpSpPr>
          <p:sp>
            <p:nvSpPr>
              <p:cNvPr id="2893" name="Google Shape;2893;p70"/>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894" name="Google Shape;2894;p70"/>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895" name="Google Shape;2895;p70"/>
              <p:cNvSpPr/>
              <p:nvPr/>
            </p:nvSpPr>
            <p:spPr>
              <a:xfrm>
                <a:off x="1823569" y="317414"/>
                <a:ext cx="8815298"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grpSp>
        <p:grpSp>
          <p:nvGrpSpPr>
            <p:cNvPr id="2896" name="Google Shape;2896;p70"/>
            <p:cNvGrpSpPr/>
            <p:nvPr/>
          </p:nvGrpSpPr>
          <p:grpSpPr>
            <a:xfrm>
              <a:off x="5359000" y="1145350"/>
              <a:ext cx="726325" cy="196476"/>
              <a:chOff x="8689262" y="361063"/>
              <a:chExt cx="726325" cy="196476"/>
            </a:xfrm>
          </p:grpSpPr>
          <p:sp>
            <p:nvSpPr>
              <p:cNvPr id="2897" name="Google Shape;2897;p70"/>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0"/>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0"/>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0"/>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1" name="Google Shape;2901;p70"/>
              <p:cNvGrpSpPr/>
              <p:nvPr/>
            </p:nvGrpSpPr>
            <p:grpSpPr>
              <a:xfrm>
                <a:off x="9250380" y="399391"/>
                <a:ext cx="137217" cy="129156"/>
                <a:chOff x="9250380" y="399391"/>
                <a:chExt cx="137217" cy="129156"/>
              </a:xfrm>
            </p:grpSpPr>
            <p:sp>
              <p:nvSpPr>
                <p:cNvPr id="2902" name="Google Shape;2902;p70"/>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0"/>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4" name="Google Shape;2904;p70"/>
              <p:cNvGrpSpPr/>
              <p:nvPr/>
            </p:nvGrpSpPr>
            <p:grpSpPr>
              <a:xfrm>
                <a:off x="8983820" y="394006"/>
                <a:ext cx="137217" cy="129279"/>
                <a:chOff x="8983820" y="394006"/>
                <a:chExt cx="137217" cy="129279"/>
              </a:xfrm>
            </p:grpSpPr>
            <p:sp>
              <p:nvSpPr>
                <p:cNvPr id="2905" name="Google Shape;2905;p70"/>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0"/>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aphicFrame>
        <p:nvGraphicFramePr>
          <p:cNvPr id="2907" name="Google Shape;2907;p70"/>
          <p:cNvGraphicFramePr/>
          <p:nvPr/>
        </p:nvGraphicFramePr>
        <p:xfrm>
          <a:off x="912013" y="1847025"/>
          <a:ext cx="3000000" cy="3000000"/>
        </p:xfrm>
        <a:graphic>
          <a:graphicData uri="http://schemas.openxmlformats.org/drawingml/2006/table">
            <a:tbl>
              <a:tblPr>
                <a:noFill/>
                <a:tableStyleId>{6F91E8D4-64F3-4EE5-A852-3D0BFD9E5A2B}</a:tableStyleId>
              </a:tblPr>
              <a:tblGrid>
                <a:gridCol w="1448950"/>
                <a:gridCol w="1702725"/>
                <a:gridCol w="1702725"/>
              </a:tblGrid>
              <a:tr h="518125">
                <a:tc>
                  <a:txBody>
                    <a:bodyPr/>
                    <a:lstStyle/>
                    <a:p>
                      <a:pPr indent="0" lvl="0" marL="0" rtl="0" algn="l">
                        <a:spcBef>
                          <a:spcPts val="0"/>
                        </a:spcBef>
                        <a:spcAft>
                          <a:spcPts val="0"/>
                        </a:spcAft>
                        <a:buNone/>
                      </a:pPr>
                      <a:r>
                        <a:t/>
                      </a:r>
                      <a:endParaRPr>
                        <a:solidFill>
                          <a:srgbClr val="313752"/>
                        </a:solidFill>
                      </a:endParaRPr>
                    </a:p>
                  </a:txBody>
                  <a:tcPr marT="91425" marB="91425" marR="91425" marL="91425" anchor="ctr">
                    <a:lnL cap="flat" cmpd="sng" w="19050">
                      <a:solidFill>
                        <a:srgbClr val="F0E2E2">
                          <a:alpha val="0"/>
                        </a:srgbClr>
                      </a:solidFill>
                      <a:prstDash val="solid"/>
                      <a:round/>
                      <a:headEnd len="sm" w="sm" type="none"/>
                      <a:tailEnd len="sm" w="sm" type="none"/>
                    </a:lnL>
                    <a:lnR cap="flat" cmpd="sng" w="19050">
                      <a:solidFill>
                        <a:srgbClr val="F0E2E2">
                          <a:alpha val="0"/>
                        </a:srgbClr>
                      </a:solidFill>
                      <a:prstDash val="solid"/>
                      <a:round/>
                      <a:headEnd len="sm" w="sm" type="none"/>
                      <a:tailEnd len="sm" w="sm" type="none"/>
                    </a:lnR>
                    <a:lnT cap="flat" cmpd="sng" w="19050">
                      <a:solidFill>
                        <a:srgbClr val="F0E2E2">
                          <a:alpha val="0"/>
                        </a:srgbClr>
                      </a:solidFill>
                      <a:prstDash val="solid"/>
                      <a:round/>
                      <a:headEnd len="sm" w="sm" type="none"/>
                      <a:tailEnd len="sm" w="sm" type="none"/>
                    </a:lnT>
                    <a:lnB cap="flat" cmpd="sng" w="19050">
                      <a:solidFill>
                        <a:srgbClr val="F0E2E2">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JUPITER</a:t>
                      </a:r>
                      <a:endParaRPr b="1" sz="2200">
                        <a:solidFill>
                          <a:schemeClr val="dk1"/>
                        </a:solidFill>
                        <a:latin typeface="Nanum Gothic Coding"/>
                        <a:ea typeface="Nanum Gothic Coding"/>
                        <a:cs typeface="Nanum Gothic Coding"/>
                        <a:sym typeface="Nanum Gothic Coding"/>
                      </a:endParaRPr>
                    </a:p>
                  </a:txBody>
                  <a:tcPr marT="91425" marB="91425" marR="91425" marL="91425" anchor="ctr">
                    <a:lnL cap="flat" cmpd="sng" w="19050">
                      <a:solidFill>
                        <a:srgbClr val="F0E2E2">
                          <a:alpha val="0"/>
                        </a:srgbClr>
                      </a:solidFill>
                      <a:prstDash val="solid"/>
                      <a:round/>
                      <a:headEnd len="sm" w="sm" type="none"/>
                      <a:tailEnd len="sm" w="sm" type="none"/>
                    </a:lnL>
                    <a:lnR cap="flat" cmpd="sng" w="19050">
                      <a:solidFill>
                        <a:srgbClr val="F0E2E2">
                          <a:alpha val="0"/>
                        </a:srgbClr>
                      </a:solidFill>
                      <a:prstDash val="solid"/>
                      <a:round/>
                      <a:headEnd len="sm" w="sm" type="none"/>
                      <a:tailEnd len="sm" w="sm" type="none"/>
                    </a:lnR>
                    <a:lnT cap="flat" cmpd="sng" w="19050">
                      <a:solidFill>
                        <a:srgbClr val="F0E2E2">
                          <a:alpha val="0"/>
                        </a:srgbClr>
                      </a:solidFill>
                      <a:prstDash val="solid"/>
                      <a:round/>
                      <a:headEnd len="sm" w="sm" type="none"/>
                      <a:tailEnd len="sm" w="sm" type="none"/>
                    </a:lnT>
                    <a:lnB cap="flat" cmpd="sng" w="19050">
                      <a:solidFill>
                        <a:srgbClr val="F0E2E2">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VENUS</a:t>
                      </a:r>
                      <a:endParaRPr b="1" sz="2200">
                        <a:solidFill>
                          <a:schemeClr val="dk1"/>
                        </a:solidFill>
                        <a:latin typeface="Nanum Gothic Coding"/>
                        <a:ea typeface="Nanum Gothic Coding"/>
                        <a:cs typeface="Nanum Gothic Coding"/>
                        <a:sym typeface="Nanum Gothic Coding"/>
                      </a:endParaRPr>
                    </a:p>
                  </a:txBody>
                  <a:tcPr marT="91425" marB="91425" marR="91425" marL="91425" anchor="ctr">
                    <a:lnL cap="flat" cmpd="sng" w="19050">
                      <a:solidFill>
                        <a:srgbClr val="F0E2E2">
                          <a:alpha val="0"/>
                        </a:srgbClr>
                      </a:solidFill>
                      <a:prstDash val="solid"/>
                      <a:round/>
                      <a:headEnd len="sm" w="sm" type="none"/>
                      <a:tailEnd len="sm" w="sm" type="none"/>
                    </a:lnL>
                    <a:lnR cap="flat" cmpd="sng" w="19050">
                      <a:solidFill>
                        <a:srgbClr val="F0E2E2">
                          <a:alpha val="0"/>
                        </a:srgbClr>
                      </a:solidFill>
                      <a:prstDash val="solid"/>
                      <a:round/>
                      <a:headEnd len="sm" w="sm" type="none"/>
                      <a:tailEnd len="sm" w="sm" type="none"/>
                    </a:lnR>
                    <a:lnT cap="flat" cmpd="sng" w="19050">
                      <a:solidFill>
                        <a:srgbClr val="F0E2E2">
                          <a:alpha val="0"/>
                        </a:srgbClr>
                      </a:solidFill>
                      <a:prstDash val="solid"/>
                      <a:round/>
                      <a:headEnd len="sm" w="sm" type="none"/>
                      <a:tailEnd len="sm" w="sm" type="none"/>
                    </a:lnT>
                    <a:lnB cap="flat" cmpd="sng" w="19050">
                      <a:solidFill>
                        <a:srgbClr val="F0E2E2">
                          <a:alpha val="0"/>
                        </a:srgbClr>
                      </a:solidFill>
                      <a:prstDash val="solid"/>
                      <a:round/>
                      <a:headEnd len="sm" w="sm" type="none"/>
                      <a:tailEnd len="sm" w="sm" type="none"/>
                    </a:lnB>
                  </a:tcPr>
                </a:tc>
              </a:tr>
              <a:tr h="518125">
                <a:tc>
                  <a:txBody>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PRESS</a:t>
                      </a:r>
                      <a:endParaRPr b="1" sz="2200">
                        <a:solidFill>
                          <a:schemeClr val="dk1"/>
                        </a:solidFill>
                        <a:latin typeface="Nanum Gothic Coding"/>
                        <a:ea typeface="Nanum Gothic Coding"/>
                        <a:cs typeface="Nanum Gothic Coding"/>
                        <a:sym typeface="Nanum Gothic Coding"/>
                      </a:endParaRPr>
                    </a:p>
                  </a:txBody>
                  <a:tcPr marT="91425" marB="91425" marR="91425" marL="91425">
                    <a:lnL cap="flat" cmpd="sng" w="19050">
                      <a:solidFill>
                        <a:srgbClr val="F0E2E2">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rgbClr val="F0E2E2">
                          <a:alpha val="0"/>
                        </a:srgbClr>
                      </a:solidFill>
                      <a:prstDash val="solid"/>
                      <a:round/>
                      <a:headEnd len="sm" w="sm" type="none"/>
                      <a:tailEnd len="sm" w="sm" type="none"/>
                    </a:lnT>
                    <a:lnB cap="flat" cmpd="sng" w="19050">
                      <a:solidFill>
                        <a:srgbClr val="F0E2E2">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$53,000</a:t>
                      </a:r>
                      <a:endParaRPr sz="1600">
                        <a:solidFill>
                          <a:schemeClr val="dk1"/>
                        </a:solidFill>
                        <a:latin typeface="Inconsolata"/>
                        <a:ea typeface="Inconsolata"/>
                        <a:cs typeface="Inconsolata"/>
                        <a:sym typeface="Inconsolata"/>
                      </a:endParaRPr>
                    </a:p>
                  </a:txBody>
                  <a:tcPr marT="91425" marB="91425" marR="91425" marL="91425" anchor="ctr">
                    <a:lnL cap="flat" cmpd="sng" w="9525">
                      <a:solidFill>
                        <a:schemeClr val="dk1"/>
                      </a:solidFill>
                      <a:prstDash val="solid"/>
                      <a:round/>
                      <a:headEnd len="sm" w="sm" type="none"/>
                      <a:tailEnd len="sm" w="sm" type="none"/>
                    </a:lnL>
                    <a:lnR cap="flat" cmpd="sng" w="19050">
                      <a:solidFill>
                        <a:srgbClr val="F0E2E2">
                          <a:alpha val="0"/>
                        </a:srgbClr>
                      </a:solidFill>
                      <a:prstDash val="solid"/>
                      <a:round/>
                      <a:headEnd len="sm" w="sm" type="none"/>
                      <a:tailEnd len="sm" w="sm" type="none"/>
                    </a:lnR>
                    <a:lnT cap="flat" cmpd="sng" w="19050">
                      <a:solidFill>
                        <a:srgbClr val="F0E2E2">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$20,000</a:t>
                      </a:r>
                      <a:endParaRPr sz="1600">
                        <a:solidFill>
                          <a:schemeClr val="dk1"/>
                        </a:solidFill>
                        <a:latin typeface="Inconsolata"/>
                        <a:ea typeface="Inconsolata"/>
                        <a:cs typeface="Inconsolata"/>
                        <a:sym typeface="Inconsolata"/>
                      </a:endParaRPr>
                    </a:p>
                  </a:txBody>
                  <a:tcPr marT="91425" marB="91425" marR="91425" marL="91425" anchor="ctr">
                    <a:lnL cap="flat" cmpd="sng" w="19050">
                      <a:solidFill>
                        <a:srgbClr val="F0E2E2">
                          <a:alpha val="0"/>
                        </a:srgbClr>
                      </a:solidFill>
                      <a:prstDash val="solid"/>
                      <a:round/>
                      <a:headEnd len="sm" w="sm" type="none"/>
                      <a:tailEnd len="sm" w="sm" type="none"/>
                    </a:lnL>
                    <a:lnR cap="flat" cmpd="sng" w="19050">
                      <a:solidFill>
                        <a:srgbClr val="F0E2E2">
                          <a:alpha val="0"/>
                        </a:srgbClr>
                      </a:solidFill>
                      <a:prstDash val="solid"/>
                      <a:round/>
                      <a:headEnd len="sm" w="sm" type="none"/>
                      <a:tailEnd len="sm" w="sm" type="none"/>
                    </a:lnR>
                    <a:lnT cap="flat" cmpd="sng" w="19050">
                      <a:solidFill>
                        <a:srgbClr val="F0E2E2">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r h="518125">
                <a:tc>
                  <a:txBody>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ONLINE</a:t>
                      </a:r>
                      <a:endParaRPr b="1" sz="2200">
                        <a:solidFill>
                          <a:schemeClr val="dk1"/>
                        </a:solidFill>
                        <a:latin typeface="Nanum Gothic Coding"/>
                        <a:ea typeface="Nanum Gothic Coding"/>
                        <a:cs typeface="Nanum Gothic Coding"/>
                        <a:sym typeface="Nanum Gothic Coding"/>
                      </a:endParaRPr>
                    </a:p>
                  </a:txBody>
                  <a:tcPr marT="91425" marB="91425" marR="91425" marL="91425">
                    <a:lnL cap="flat" cmpd="sng" w="19050">
                      <a:solidFill>
                        <a:srgbClr val="F0E2E2">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rgbClr val="F0E2E2">
                          <a:alpha val="0"/>
                        </a:srgbClr>
                      </a:solidFill>
                      <a:prstDash val="solid"/>
                      <a:round/>
                      <a:headEnd len="sm" w="sm" type="none"/>
                      <a:tailEnd len="sm" w="sm" type="none"/>
                    </a:lnT>
                    <a:lnB cap="flat" cmpd="sng" w="19050">
                      <a:solidFill>
                        <a:srgbClr val="F0E2E2">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$35,000</a:t>
                      </a:r>
                      <a:endParaRPr sz="1600">
                        <a:solidFill>
                          <a:schemeClr val="dk1"/>
                        </a:solidFill>
                        <a:latin typeface="Inconsolata"/>
                        <a:ea typeface="Inconsolata"/>
                        <a:cs typeface="Inconsolata"/>
                        <a:sym typeface="Inconsolata"/>
                      </a:endParaRPr>
                    </a:p>
                  </a:txBody>
                  <a:tcPr marT="91425" marB="91425" marR="91425" marL="91425" anchor="ctr">
                    <a:lnL cap="flat" cmpd="sng" w="9525">
                      <a:solidFill>
                        <a:schemeClr val="dk1"/>
                      </a:solidFill>
                      <a:prstDash val="solid"/>
                      <a:round/>
                      <a:headEnd len="sm" w="sm" type="none"/>
                      <a:tailEnd len="sm" w="sm" type="none"/>
                    </a:lnL>
                    <a:lnR cap="flat" cmpd="sng" w="19050">
                      <a:solidFill>
                        <a:srgbClr val="F0E2E2">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$11,000</a:t>
                      </a:r>
                      <a:endParaRPr sz="1600">
                        <a:solidFill>
                          <a:schemeClr val="dk1"/>
                        </a:solidFill>
                        <a:latin typeface="Inconsolata"/>
                        <a:ea typeface="Inconsolata"/>
                        <a:cs typeface="Inconsolata"/>
                        <a:sym typeface="Inconsolata"/>
                      </a:endParaRPr>
                    </a:p>
                  </a:txBody>
                  <a:tcPr marT="91425" marB="91425" marR="91425" marL="91425" anchor="ctr">
                    <a:lnL cap="flat" cmpd="sng" w="19050">
                      <a:solidFill>
                        <a:srgbClr val="F0E2E2">
                          <a:alpha val="0"/>
                        </a:srgbClr>
                      </a:solidFill>
                      <a:prstDash val="solid"/>
                      <a:round/>
                      <a:headEnd len="sm" w="sm" type="none"/>
                      <a:tailEnd len="sm" w="sm" type="none"/>
                    </a:lnL>
                    <a:lnR cap="flat" cmpd="sng" w="19050">
                      <a:solidFill>
                        <a:srgbClr val="F0E2E2">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r h="518125">
                <a:tc>
                  <a:txBody>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TV</a:t>
                      </a:r>
                      <a:endParaRPr b="1" sz="2200">
                        <a:solidFill>
                          <a:schemeClr val="dk1"/>
                        </a:solidFill>
                        <a:latin typeface="Nanum Gothic Coding"/>
                        <a:ea typeface="Nanum Gothic Coding"/>
                        <a:cs typeface="Nanum Gothic Coding"/>
                        <a:sym typeface="Nanum Gothic Coding"/>
                      </a:endParaRPr>
                    </a:p>
                  </a:txBody>
                  <a:tcPr marT="91425" marB="91425" marR="91425" marL="91425">
                    <a:lnL cap="flat" cmpd="sng" w="19050">
                      <a:solidFill>
                        <a:srgbClr val="F0E2E2">
                          <a:alpha val="0"/>
                        </a:srgbClr>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rgbClr val="F0E2E2">
                          <a:alpha val="0"/>
                        </a:srgbClr>
                      </a:solidFill>
                      <a:prstDash val="solid"/>
                      <a:round/>
                      <a:headEnd len="sm" w="sm" type="none"/>
                      <a:tailEnd len="sm" w="sm" type="none"/>
                    </a:lnT>
                    <a:lnB cap="flat" cmpd="sng" w="19050">
                      <a:solidFill>
                        <a:srgbClr val="F0E2E2">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$21,000</a:t>
                      </a:r>
                      <a:endParaRPr sz="1600">
                        <a:solidFill>
                          <a:schemeClr val="dk1"/>
                        </a:solidFill>
                        <a:latin typeface="Inconsolata"/>
                        <a:ea typeface="Inconsolata"/>
                        <a:cs typeface="Inconsolata"/>
                        <a:sym typeface="Inconsolata"/>
                      </a:endParaRPr>
                    </a:p>
                  </a:txBody>
                  <a:tcPr marT="91425" marB="91425" marR="91425" marL="91425" anchor="ctr">
                    <a:lnL cap="flat" cmpd="sng" w="9525">
                      <a:solidFill>
                        <a:schemeClr val="dk1"/>
                      </a:solidFill>
                      <a:prstDash val="solid"/>
                      <a:round/>
                      <a:headEnd len="sm" w="sm" type="none"/>
                      <a:tailEnd len="sm" w="sm" type="none"/>
                    </a:lnL>
                    <a:lnR cap="flat" cmpd="sng" w="19050">
                      <a:solidFill>
                        <a:srgbClr val="F0E2E2">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rgbClr val="F0E2E2">
                          <a:alpha val="0"/>
                        </a:srgbClr>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$5,000</a:t>
                      </a:r>
                      <a:endParaRPr sz="1600">
                        <a:solidFill>
                          <a:schemeClr val="dk1"/>
                        </a:solidFill>
                        <a:latin typeface="Inconsolata"/>
                        <a:ea typeface="Inconsolata"/>
                        <a:cs typeface="Inconsolata"/>
                        <a:sym typeface="Inconsolata"/>
                      </a:endParaRPr>
                    </a:p>
                  </a:txBody>
                  <a:tcPr marT="91425" marB="91425" marR="91425" marL="91425" anchor="ctr">
                    <a:lnL cap="flat" cmpd="sng" w="19050">
                      <a:solidFill>
                        <a:srgbClr val="F0E2E2">
                          <a:alpha val="0"/>
                        </a:srgbClr>
                      </a:solidFill>
                      <a:prstDash val="solid"/>
                      <a:round/>
                      <a:headEnd len="sm" w="sm" type="none"/>
                      <a:tailEnd len="sm" w="sm" type="none"/>
                    </a:lnL>
                    <a:lnR cap="flat" cmpd="sng" w="19050">
                      <a:solidFill>
                        <a:srgbClr val="F0E2E2">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rgbClr val="F0E2E2">
                          <a:alpha val="0"/>
                        </a:srgbClr>
                      </a:solidFill>
                      <a:prstDash val="solid"/>
                      <a:round/>
                      <a:headEnd len="sm" w="sm" type="none"/>
                      <a:tailEnd len="sm" w="sm" type="none"/>
                    </a:lnB>
                    <a:solidFill>
                      <a:srgbClr val="FFFFFF"/>
                    </a:solidFill>
                  </a:tcPr>
                </a:tc>
              </a:tr>
            </a:tbl>
          </a:graphicData>
        </a:graphic>
      </p:graphicFrame>
      <p:grpSp>
        <p:nvGrpSpPr>
          <p:cNvPr id="2908" name="Google Shape;2908;p70"/>
          <p:cNvGrpSpPr/>
          <p:nvPr/>
        </p:nvGrpSpPr>
        <p:grpSpPr>
          <a:xfrm>
            <a:off x="5974227" y="2571746"/>
            <a:ext cx="2132910" cy="2335038"/>
            <a:chOff x="5438834" y="2495550"/>
            <a:chExt cx="1862316" cy="2038800"/>
          </a:xfrm>
        </p:grpSpPr>
        <p:sp>
          <p:nvSpPr>
            <p:cNvPr id="2909" name="Google Shape;2909;p70"/>
            <p:cNvSpPr/>
            <p:nvPr/>
          </p:nvSpPr>
          <p:spPr>
            <a:xfrm>
              <a:off x="5438834" y="2495550"/>
              <a:ext cx="1862316" cy="2038800"/>
            </a:xfrm>
            <a:custGeom>
              <a:rect b="b" l="l" r="r" t="t"/>
              <a:pathLst>
                <a:path extrusionOk="0" h="22129" w="20214">
                  <a:moveTo>
                    <a:pt x="0" y="1"/>
                  </a:moveTo>
                  <a:lnTo>
                    <a:pt x="0" y="22129"/>
                  </a:lnTo>
                  <a:lnTo>
                    <a:pt x="20213" y="22129"/>
                  </a:lnTo>
                  <a:lnTo>
                    <a:pt x="20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0"/>
            <p:cNvSpPr/>
            <p:nvPr/>
          </p:nvSpPr>
          <p:spPr>
            <a:xfrm>
              <a:off x="5477989" y="2529178"/>
              <a:ext cx="1786769" cy="1971543"/>
            </a:xfrm>
            <a:custGeom>
              <a:rect b="b" l="l" r="r" t="t"/>
              <a:pathLst>
                <a:path extrusionOk="0" h="21399" w="19394">
                  <a:moveTo>
                    <a:pt x="1" y="0"/>
                  </a:moveTo>
                  <a:lnTo>
                    <a:pt x="1" y="21399"/>
                  </a:lnTo>
                  <a:lnTo>
                    <a:pt x="19393" y="21399"/>
                  </a:lnTo>
                  <a:lnTo>
                    <a:pt x="193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0"/>
            <p:cNvSpPr/>
            <p:nvPr/>
          </p:nvSpPr>
          <p:spPr>
            <a:xfrm>
              <a:off x="5477989" y="2529178"/>
              <a:ext cx="1789533" cy="246547"/>
            </a:xfrm>
            <a:custGeom>
              <a:rect b="b" l="l" r="r" t="t"/>
              <a:pathLst>
                <a:path extrusionOk="0" h="2676" w="19424">
                  <a:moveTo>
                    <a:pt x="1" y="0"/>
                  </a:moveTo>
                  <a:lnTo>
                    <a:pt x="1" y="2675"/>
                  </a:lnTo>
                  <a:lnTo>
                    <a:pt x="19424" y="2675"/>
                  </a:lnTo>
                  <a:lnTo>
                    <a:pt x="19424"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0"/>
            <p:cNvSpPr/>
            <p:nvPr/>
          </p:nvSpPr>
          <p:spPr>
            <a:xfrm>
              <a:off x="7054617" y="2565570"/>
              <a:ext cx="179285" cy="176526"/>
            </a:xfrm>
            <a:custGeom>
              <a:rect b="b" l="l" r="r" t="t"/>
              <a:pathLst>
                <a:path extrusionOk="0" h="1916" w="1946">
                  <a:moveTo>
                    <a:pt x="1" y="0"/>
                  </a:moveTo>
                  <a:lnTo>
                    <a:pt x="1" y="1915"/>
                  </a:lnTo>
                  <a:lnTo>
                    <a:pt x="1946" y="1915"/>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0"/>
            <p:cNvSpPr/>
            <p:nvPr/>
          </p:nvSpPr>
          <p:spPr>
            <a:xfrm>
              <a:off x="7079861" y="2587958"/>
              <a:ext cx="131654" cy="131749"/>
            </a:xfrm>
            <a:custGeom>
              <a:rect b="b" l="l" r="r" t="t"/>
              <a:pathLst>
                <a:path extrusionOk="0" fill="none" h="1430" w="1429">
                  <a:moveTo>
                    <a:pt x="0" y="1429"/>
                  </a:moveTo>
                  <a:lnTo>
                    <a:pt x="1429"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0"/>
            <p:cNvSpPr/>
            <p:nvPr/>
          </p:nvSpPr>
          <p:spPr>
            <a:xfrm>
              <a:off x="7079861" y="2587958"/>
              <a:ext cx="131654" cy="131749"/>
            </a:xfrm>
            <a:custGeom>
              <a:rect b="b" l="l" r="r" t="t"/>
              <a:pathLst>
                <a:path extrusionOk="0" fill="none" h="1430" w="1429">
                  <a:moveTo>
                    <a:pt x="0" y="1"/>
                  </a:moveTo>
                  <a:lnTo>
                    <a:pt x="1429" y="1429"/>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0"/>
            <p:cNvSpPr/>
            <p:nvPr/>
          </p:nvSpPr>
          <p:spPr>
            <a:xfrm>
              <a:off x="6819408" y="2565570"/>
              <a:ext cx="176521" cy="176526"/>
            </a:xfrm>
            <a:custGeom>
              <a:rect b="b" l="l" r="r" t="t"/>
              <a:pathLst>
                <a:path extrusionOk="0" h="1916" w="1916">
                  <a:moveTo>
                    <a:pt x="0" y="0"/>
                  </a:moveTo>
                  <a:lnTo>
                    <a:pt x="0" y="1915"/>
                  </a:lnTo>
                  <a:lnTo>
                    <a:pt x="1915" y="1915"/>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0"/>
            <p:cNvSpPr/>
            <p:nvPr/>
          </p:nvSpPr>
          <p:spPr>
            <a:xfrm>
              <a:off x="6853036" y="2599198"/>
              <a:ext cx="109266" cy="109269"/>
            </a:xfrm>
            <a:custGeom>
              <a:rect b="b" l="l" r="r" t="t"/>
              <a:pathLst>
                <a:path extrusionOk="0" fill="none" h="1186" w="1186">
                  <a:moveTo>
                    <a:pt x="0" y="0"/>
                  </a:moveTo>
                  <a:lnTo>
                    <a:pt x="1185" y="0"/>
                  </a:lnTo>
                  <a:lnTo>
                    <a:pt x="1185" y="1186"/>
                  </a:lnTo>
                  <a:lnTo>
                    <a:pt x="0" y="1186"/>
                  </a:lnTo>
                  <a:close/>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0"/>
            <p:cNvSpPr/>
            <p:nvPr/>
          </p:nvSpPr>
          <p:spPr>
            <a:xfrm>
              <a:off x="6853036" y="2627206"/>
              <a:ext cx="109266" cy="92"/>
            </a:xfrm>
            <a:custGeom>
              <a:rect b="b" l="l" r="r" t="t"/>
              <a:pathLst>
                <a:path extrusionOk="0" fill="none" h="1" w="1186">
                  <a:moveTo>
                    <a:pt x="0" y="0"/>
                  </a:moveTo>
                  <a:lnTo>
                    <a:pt x="1185" y="0"/>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0"/>
            <p:cNvSpPr/>
            <p:nvPr/>
          </p:nvSpPr>
          <p:spPr>
            <a:xfrm>
              <a:off x="6581343" y="2565570"/>
              <a:ext cx="176521" cy="176526"/>
            </a:xfrm>
            <a:custGeom>
              <a:rect b="b" l="l" r="r" t="t"/>
              <a:pathLst>
                <a:path extrusionOk="0" h="1916" w="1916">
                  <a:moveTo>
                    <a:pt x="1" y="0"/>
                  </a:moveTo>
                  <a:lnTo>
                    <a:pt x="1" y="1915"/>
                  </a:lnTo>
                  <a:lnTo>
                    <a:pt x="1916" y="1915"/>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0"/>
            <p:cNvSpPr/>
            <p:nvPr/>
          </p:nvSpPr>
          <p:spPr>
            <a:xfrm>
              <a:off x="6609351" y="2708373"/>
              <a:ext cx="120506" cy="92"/>
            </a:xfrm>
            <a:custGeom>
              <a:rect b="b" l="l" r="r" t="t"/>
              <a:pathLst>
                <a:path extrusionOk="0" fill="none" h="1" w="1308">
                  <a:moveTo>
                    <a:pt x="1" y="1"/>
                  </a:moveTo>
                  <a:lnTo>
                    <a:pt x="1308"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0"/>
            <p:cNvSpPr/>
            <p:nvPr/>
          </p:nvSpPr>
          <p:spPr>
            <a:xfrm>
              <a:off x="6047894" y="2949205"/>
              <a:ext cx="644173" cy="644190"/>
            </a:xfrm>
            <a:custGeom>
              <a:rect b="b" l="l" r="r" t="t"/>
              <a:pathLst>
                <a:path extrusionOk="0" fill="none" h="6992" w="6992">
                  <a:moveTo>
                    <a:pt x="6991" y="3496"/>
                  </a:moveTo>
                  <a:cubicBezTo>
                    <a:pt x="6991" y="5441"/>
                    <a:pt x="5441" y="6992"/>
                    <a:pt x="3496" y="6992"/>
                  </a:cubicBezTo>
                  <a:cubicBezTo>
                    <a:pt x="1581" y="6992"/>
                    <a:pt x="0" y="5441"/>
                    <a:pt x="0" y="3496"/>
                  </a:cubicBezTo>
                  <a:cubicBezTo>
                    <a:pt x="0" y="1551"/>
                    <a:pt x="1581" y="1"/>
                    <a:pt x="3496" y="1"/>
                  </a:cubicBezTo>
                  <a:cubicBezTo>
                    <a:pt x="544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0"/>
            <p:cNvSpPr/>
            <p:nvPr/>
          </p:nvSpPr>
          <p:spPr>
            <a:xfrm>
              <a:off x="6168308" y="3338460"/>
              <a:ext cx="406109" cy="145754"/>
            </a:xfrm>
            <a:custGeom>
              <a:rect b="b" l="l" r="r" t="t"/>
              <a:pathLst>
                <a:path extrusionOk="0" fill="none" h="1582" w="4408">
                  <a:moveTo>
                    <a:pt x="0" y="1"/>
                  </a:moveTo>
                  <a:cubicBezTo>
                    <a:pt x="304" y="913"/>
                    <a:pt x="1186" y="1581"/>
                    <a:pt x="2189" y="1581"/>
                  </a:cubicBezTo>
                  <a:cubicBezTo>
                    <a:pt x="3222" y="1581"/>
                    <a:pt x="4104" y="913"/>
                    <a:pt x="4408" y="1"/>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0"/>
            <p:cNvSpPr/>
            <p:nvPr/>
          </p:nvSpPr>
          <p:spPr>
            <a:xfrm>
              <a:off x="6201936" y="3142404"/>
              <a:ext cx="70019" cy="103741"/>
            </a:xfrm>
            <a:custGeom>
              <a:rect b="b" l="l" r="r" t="t"/>
              <a:pathLst>
                <a:path extrusionOk="0" fill="none" h="1126" w="760">
                  <a:moveTo>
                    <a:pt x="760" y="578"/>
                  </a:moveTo>
                  <a:cubicBezTo>
                    <a:pt x="760" y="882"/>
                    <a:pt x="608" y="1126"/>
                    <a:pt x="395" y="1126"/>
                  </a:cubicBezTo>
                  <a:cubicBezTo>
                    <a:pt x="182" y="1126"/>
                    <a:pt x="0" y="882"/>
                    <a:pt x="0" y="578"/>
                  </a:cubicBezTo>
                  <a:cubicBezTo>
                    <a:pt x="0" y="244"/>
                    <a:pt x="182" y="1"/>
                    <a:pt x="395" y="1"/>
                  </a:cubicBezTo>
                  <a:cubicBezTo>
                    <a:pt x="608" y="1"/>
                    <a:pt x="760" y="24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0"/>
            <p:cNvSpPr/>
            <p:nvPr/>
          </p:nvSpPr>
          <p:spPr>
            <a:xfrm>
              <a:off x="6467917" y="3142404"/>
              <a:ext cx="70111" cy="103741"/>
            </a:xfrm>
            <a:custGeom>
              <a:rect b="b" l="l" r="r" t="t"/>
              <a:pathLst>
                <a:path extrusionOk="0" fill="none" h="1126" w="761">
                  <a:moveTo>
                    <a:pt x="761" y="578"/>
                  </a:moveTo>
                  <a:cubicBezTo>
                    <a:pt x="761" y="882"/>
                    <a:pt x="609" y="1126"/>
                    <a:pt x="396" y="1126"/>
                  </a:cubicBezTo>
                  <a:cubicBezTo>
                    <a:pt x="183" y="1126"/>
                    <a:pt x="1" y="882"/>
                    <a:pt x="1" y="578"/>
                  </a:cubicBezTo>
                  <a:cubicBezTo>
                    <a:pt x="1" y="244"/>
                    <a:pt x="183" y="1"/>
                    <a:pt x="396" y="1"/>
                  </a:cubicBezTo>
                  <a:cubicBezTo>
                    <a:pt x="609" y="1"/>
                    <a:pt x="761" y="24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0"/>
            <p:cNvSpPr/>
            <p:nvPr/>
          </p:nvSpPr>
          <p:spPr>
            <a:xfrm>
              <a:off x="6047894" y="3727715"/>
              <a:ext cx="644173" cy="641426"/>
            </a:xfrm>
            <a:custGeom>
              <a:rect b="b" l="l" r="r" t="t"/>
              <a:pathLst>
                <a:path extrusionOk="0" fill="none" h="6962" w="6992">
                  <a:moveTo>
                    <a:pt x="6991" y="3496"/>
                  </a:moveTo>
                  <a:cubicBezTo>
                    <a:pt x="6991" y="5411"/>
                    <a:pt x="5441" y="6961"/>
                    <a:pt x="3496" y="6961"/>
                  </a:cubicBezTo>
                  <a:cubicBezTo>
                    <a:pt x="1581" y="6961"/>
                    <a:pt x="0" y="5411"/>
                    <a:pt x="0" y="3496"/>
                  </a:cubicBezTo>
                  <a:cubicBezTo>
                    <a:pt x="0" y="1551"/>
                    <a:pt x="1581" y="1"/>
                    <a:pt x="3496" y="1"/>
                  </a:cubicBezTo>
                  <a:cubicBezTo>
                    <a:pt x="544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0"/>
            <p:cNvSpPr/>
            <p:nvPr/>
          </p:nvSpPr>
          <p:spPr>
            <a:xfrm>
              <a:off x="6168308" y="4114206"/>
              <a:ext cx="406109" cy="148518"/>
            </a:xfrm>
            <a:custGeom>
              <a:rect b="b" l="l" r="r" t="t"/>
              <a:pathLst>
                <a:path extrusionOk="0" fill="none" h="1612" w="4408">
                  <a:moveTo>
                    <a:pt x="0" y="0"/>
                  </a:moveTo>
                  <a:cubicBezTo>
                    <a:pt x="304" y="912"/>
                    <a:pt x="1186" y="1611"/>
                    <a:pt x="2189" y="1611"/>
                  </a:cubicBezTo>
                  <a:cubicBezTo>
                    <a:pt x="3222" y="1611"/>
                    <a:pt x="4104" y="912"/>
                    <a:pt x="4408" y="0"/>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0"/>
            <p:cNvSpPr/>
            <p:nvPr/>
          </p:nvSpPr>
          <p:spPr>
            <a:xfrm>
              <a:off x="6201936" y="3918150"/>
              <a:ext cx="70019" cy="106505"/>
            </a:xfrm>
            <a:custGeom>
              <a:rect b="b" l="l" r="r" t="t"/>
              <a:pathLst>
                <a:path extrusionOk="0" fill="none" h="1156" w="760">
                  <a:moveTo>
                    <a:pt x="760" y="578"/>
                  </a:moveTo>
                  <a:cubicBezTo>
                    <a:pt x="760" y="882"/>
                    <a:pt x="608" y="1156"/>
                    <a:pt x="395" y="1156"/>
                  </a:cubicBezTo>
                  <a:cubicBezTo>
                    <a:pt x="182" y="1156"/>
                    <a:pt x="0" y="882"/>
                    <a:pt x="0" y="578"/>
                  </a:cubicBezTo>
                  <a:cubicBezTo>
                    <a:pt x="0" y="274"/>
                    <a:pt x="182" y="1"/>
                    <a:pt x="395" y="1"/>
                  </a:cubicBezTo>
                  <a:cubicBezTo>
                    <a:pt x="608" y="1"/>
                    <a:pt x="760" y="27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0"/>
            <p:cNvSpPr/>
            <p:nvPr/>
          </p:nvSpPr>
          <p:spPr>
            <a:xfrm>
              <a:off x="6467917" y="3918150"/>
              <a:ext cx="70111" cy="106505"/>
            </a:xfrm>
            <a:custGeom>
              <a:rect b="b" l="l" r="r" t="t"/>
              <a:pathLst>
                <a:path extrusionOk="0" fill="none" h="1156" w="761">
                  <a:moveTo>
                    <a:pt x="761" y="578"/>
                  </a:moveTo>
                  <a:cubicBezTo>
                    <a:pt x="761" y="882"/>
                    <a:pt x="609" y="1156"/>
                    <a:pt x="396" y="1156"/>
                  </a:cubicBezTo>
                  <a:cubicBezTo>
                    <a:pt x="183" y="1156"/>
                    <a:pt x="1" y="882"/>
                    <a:pt x="1" y="578"/>
                  </a:cubicBezTo>
                  <a:cubicBezTo>
                    <a:pt x="1" y="274"/>
                    <a:pt x="183" y="1"/>
                    <a:pt x="396" y="1"/>
                  </a:cubicBezTo>
                  <a:cubicBezTo>
                    <a:pt x="609" y="1"/>
                    <a:pt x="761" y="27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8" name="Google Shape;2928;p70"/>
          <p:cNvGrpSpPr/>
          <p:nvPr/>
        </p:nvGrpSpPr>
        <p:grpSpPr>
          <a:xfrm flipH="1" rot="1132464">
            <a:off x="5054985" y="4095766"/>
            <a:ext cx="573918" cy="945585"/>
            <a:chOff x="1279175" y="2762450"/>
            <a:chExt cx="644426" cy="1061755"/>
          </a:xfrm>
        </p:grpSpPr>
        <p:sp>
          <p:nvSpPr>
            <p:cNvPr id="2929" name="Google Shape;2929;p70"/>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0"/>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4" name="Shape 2934"/>
        <p:cNvGrpSpPr/>
        <p:nvPr/>
      </p:nvGrpSpPr>
      <p:grpSpPr>
        <a:xfrm>
          <a:off x="0" y="0"/>
          <a:ext cx="0" cy="0"/>
          <a:chOff x="0" y="0"/>
          <a:chExt cx="0" cy="0"/>
        </a:xfrm>
      </p:grpSpPr>
      <p:sp>
        <p:nvSpPr>
          <p:cNvPr id="2935" name="Google Shape;2935;p71"/>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PREDICTED REACH</a:t>
            </a:r>
            <a:endParaRPr/>
          </a:p>
        </p:txBody>
      </p:sp>
      <p:grpSp>
        <p:nvGrpSpPr>
          <p:cNvPr id="2936" name="Google Shape;2936;p71"/>
          <p:cNvGrpSpPr/>
          <p:nvPr/>
        </p:nvGrpSpPr>
        <p:grpSpPr>
          <a:xfrm>
            <a:off x="500750" y="1070975"/>
            <a:ext cx="8149787" cy="3641614"/>
            <a:chOff x="500750" y="1070975"/>
            <a:chExt cx="8149787" cy="3641614"/>
          </a:xfrm>
        </p:grpSpPr>
        <p:grpSp>
          <p:nvGrpSpPr>
            <p:cNvPr id="2937" name="Google Shape;2937;p71"/>
            <p:cNvGrpSpPr/>
            <p:nvPr/>
          </p:nvGrpSpPr>
          <p:grpSpPr>
            <a:xfrm>
              <a:off x="500750" y="1070975"/>
              <a:ext cx="8149787" cy="3641614"/>
              <a:chOff x="1763579" y="275413"/>
              <a:chExt cx="8940091" cy="3641614"/>
            </a:xfrm>
          </p:grpSpPr>
          <p:sp>
            <p:nvSpPr>
              <p:cNvPr id="2938" name="Google Shape;2938;p71"/>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939" name="Google Shape;2939;p71"/>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940" name="Google Shape;2940;p71"/>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grpSp>
        <p:grpSp>
          <p:nvGrpSpPr>
            <p:cNvPr id="2941" name="Google Shape;2941;p71"/>
            <p:cNvGrpSpPr/>
            <p:nvPr/>
          </p:nvGrpSpPr>
          <p:grpSpPr>
            <a:xfrm>
              <a:off x="7831225" y="1144150"/>
              <a:ext cx="726325" cy="196476"/>
              <a:chOff x="8689262" y="361063"/>
              <a:chExt cx="726325" cy="196476"/>
            </a:xfrm>
          </p:grpSpPr>
          <p:sp>
            <p:nvSpPr>
              <p:cNvPr id="2942" name="Google Shape;2942;p71"/>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1"/>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1"/>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1"/>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6" name="Google Shape;2946;p71"/>
              <p:cNvGrpSpPr/>
              <p:nvPr/>
            </p:nvGrpSpPr>
            <p:grpSpPr>
              <a:xfrm>
                <a:off x="9250380" y="399391"/>
                <a:ext cx="137217" cy="129156"/>
                <a:chOff x="9250380" y="399391"/>
                <a:chExt cx="137217" cy="129156"/>
              </a:xfrm>
            </p:grpSpPr>
            <p:sp>
              <p:nvSpPr>
                <p:cNvPr id="2947" name="Google Shape;2947;p71"/>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1"/>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9" name="Google Shape;2949;p71"/>
              <p:cNvGrpSpPr/>
              <p:nvPr/>
            </p:nvGrpSpPr>
            <p:grpSpPr>
              <a:xfrm>
                <a:off x="8983820" y="394006"/>
                <a:ext cx="137217" cy="129279"/>
                <a:chOff x="8983820" y="394006"/>
                <a:chExt cx="137217" cy="129279"/>
              </a:xfrm>
            </p:grpSpPr>
            <p:sp>
              <p:nvSpPr>
                <p:cNvPr id="2950" name="Google Shape;2950;p71"/>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1"/>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pic>
        <p:nvPicPr>
          <p:cNvPr id="2952" name="Google Shape;2952;p71" title="Gráfico">
            <a:hlinkClick r:id="rId3"/>
          </p:cNvPr>
          <p:cNvPicPr preferRelativeResize="0"/>
          <p:nvPr/>
        </p:nvPicPr>
        <p:blipFill>
          <a:blip r:embed="rId4">
            <a:alphaModFix/>
          </a:blip>
          <a:stretch>
            <a:fillRect/>
          </a:stretch>
        </p:blipFill>
        <p:spPr>
          <a:xfrm>
            <a:off x="824537" y="1515125"/>
            <a:ext cx="3885774" cy="2402676"/>
          </a:xfrm>
          <a:prstGeom prst="rect">
            <a:avLst/>
          </a:prstGeom>
          <a:noFill/>
          <a:ln>
            <a:noFill/>
          </a:ln>
        </p:spPr>
      </p:pic>
      <p:sp>
        <p:nvSpPr>
          <p:cNvPr id="2953" name="Google Shape;2953;p71"/>
          <p:cNvSpPr txBox="1"/>
          <p:nvPr/>
        </p:nvSpPr>
        <p:spPr>
          <a:xfrm flipH="1">
            <a:off x="5024413" y="1733950"/>
            <a:ext cx="2914500" cy="371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3000">
                <a:solidFill>
                  <a:schemeClr val="dk1"/>
                </a:solidFill>
                <a:latin typeface="Nanum Gothic Coding"/>
                <a:ea typeface="Nanum Gothic Coding"/>
                <a:cs typeface="Nanum Gothic Coding"/>
                <a:sym typeface="Nanum Gothic Coding"/>
              </a:rPr>
              <a:t>50,000</a:t>
            </a:r>
            <a:endParaRPr b="1" sz="3000">
              <a:solidFill>
                <a:schemeClr val="dk1"/>
              </a:solidFill>
              <a:latin typeface="Nanum Gothic Coding"/>
              <a:ea typeface="Nanum Gothic Coding"/>
              <a:cs typeface="Nanum Gothic Coding"/>
              <a:sym typeface="Nanum Gothic Coding"/>
            </a:endParaRPr>
          </a:p>
        </p:txBody>
      </p:sp>
      <p:sp>
        <p:nvSpPr>
          <p:cNvPr id="2954" name="Google Shape;2954;p71"/>
          <p:cNvSpPr txBox="1"/>
          <p:nvPr/>
        </p:nvSpPr>
        <p:spPr>
          <a:xfrm flipH="1">
            <a:off x="5024413" y="2641025"/>
            <a:ext cx="2914500" cy="3717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3000">
                <a:solidFill>
                  <a:schemeClr val="dk1"/>
                </a:solidFill>
                <a:latin typeface="Nanum Gothic Coding"/>
                <a:ea typeface="Nanum Gothic Coding"/>
                <a:cs typeface="Nanum Gothic Coding"/>
                <a:sym typeface="Nanum Gothic Coding"/>
              </a:rPr>
              <a:t>18,000,000</a:t>
            </a:r>
            <a:endParaRPr b="1" sz="3000">
              <a:solidFill>
                <a:schemeClr val="dk1"/>
              </a:solidFill>
              <a:latin typeface="Nanum Gothic Coding"/>
              <a:ea typeface="Nanum Gothic Coding"/>
              <a:cs typeface="Nanum Gothic Coding"/>
              <a:sym typeface="Nanum Gothic Coding"/>
            </a:endParaRPr>
          </a:p>
        </p:txBody>
      </p:sp>
      <p:sp>
        <p:nvSpPr>
          <p:cNvPr id="2955" name="Google Shape;2955;p71"/>
          <p:cNvSpPr txBox="1"/>
          <p:nvPr/>
        </p:nvSpPr>
        <p:spPr>
          <a:xfrm flipH="1">
            <a:off x="5024413" y="2172713"/>
            <a:ext cx="2914500" cy="243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Inconsolata"/>
                <a:ea typeface="Inconsolata"/>
                <a:cs typeface="Inconsolata"/>
                <a:sym typeface="Inconsolata"/>
              </a:rPr>
              <a:t>New followers</a:t>
            </a:r>
            <a:endParaRPr sz="1600">
              <a:solidFill>
                <a:schemeClr val="dk1"/>
              </a:solidFill>
              <a:latin typeface="Inconsolata"/>
              <a:ea typeface="Inconsolata"/>
              <a:cs typeface="Inconsolata"/>
              <a:sym typeface="Inconsolata"/>
            </a:endParaRPr>
          </a:p>
        </p:txBody>
      </p:sp>
      <p:sp>
        <p:nvSpPr>
          <p:cNvPr id="2956" name="Google Shape;2956;p71"/>
          <p:cNvSpPr txBox="1"/>
          <p:nvPr/>
        </p:nvSpPr>
        <p:spPr>
          <a:xfrm flipH="1">
            <a:off x="5024413" y="3075813"/>
            <a:ext cx="2914500" cy="243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Inconsolata"/>
                <a:ea typeface="Inconsolata"/>
                <a:cs typeface="Inconsolata"/>
                <a:sym typeface="Inconsolata"/>
              </a:rPr>
              <a:t>Mentions and interactions</a:t>
            </a:r>
            <a:endParaRPr sz="1600">
              <a:solidFill>
                <a:schemeClr val="dk1"/>
              </a:solidFill>
              <a:latin typeface="Inconsolata"/>
              <a:ea typeface="Inconsolata"/>
              <a:cs typeface="Inconsolata"/>
              <a:sym typeface="Inconsolata"/>
            </a:endParaRPr>
          </a:p>
        </p:txBody>
      </p:sp>
      <p:sp>
        <p:nvSpPr>
          <p:cNvPr id="2957" name="Google Shape;2957;p71"/>
          <p:cNvSpPr txBox="1"/>
          <p:nvPr/>
        </p:nvSpPr>
        <p:spPr>
          <a:xfrm flipH="1">
            <a:off x="5024241" y="3458775"/>
            <a:ext cx="2903700" cy="39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Nanum Gothic Coding"/>
                <a:ea typeface="Nanum Gothic Coding"/>
                <a:cs typeface="Nanum Gothic Coding"/>
                <a:sym typeface="Nanum Gothic Coding"/>
              </a:rPr>
              <a:t>Saturn</a:t>
            </a:r>
            <a:endParaRPr b="1" sz="2200">
              <a:solidFill>
                <a:schemeClr val="dk1"/>
              </a:solidFill>
              <a:latin typeface="Nanum Gothic Coding"/>
              <a:ea typeface="Nanum Gothic Coding"/>
              <a:cs typeface="Nanum Gothic Coding"/>
              <a:sym typeface="Nanum Gothic Coding"/>
            </a:endParaRPr>
          </a:p>
        </p:txBody>
      </p:sp>
      <p:sp>
        <p:nvSpPr>
          <p:cNvPr id="2958" name="Google Shape;2958;p71"/>
          <p:cNvSpPr txBox="1"/>
          <p:nvPr/>
        </p:nvSpPr>
        <p:spPr>
          <a:xfrm flipH="1">
            <a:off x="5024241" y="3795275"/>
            <a:ext cx="2903700" cy="634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Inconsolata"/>
                <a:ea typeface="Inconsolata"/>
                <a:cs typeface="Inconsolata"/>
                <a:sym typeface="Inconsolata"/>
              </a:rPr>
              <a:t>Saturn is the ringed one and a gas giant</a:t>
            </a:r>
            <a:endParaRPr sz="1600">
              <a:solidFill>
                <a:schemeClr val="dk1"/>
              </a:solidFill>
              <a:latin typeface="Inconsolata"/>
              <a:ea typeface="Inconsolata"/>
              <a:cs typeface="Inconsolata"/>
              <a:sym typeface="Inconsolata"/>
            </a:endParaRPr>
          </a:p>
        </p:txBody>
      </p:sp>
      <p:sp>
        <p:nvSpPr>
          <p:cNvPr id="2959" name="Google Shape;2959;p71"/>
          <p:cNvSpPr txBox="1"/>
          <p:nvPr/>
        </p:nvSpPr>
        <p:spPr>
          <a:xfrm>
            <a:off x="1200413" y="3917800"/>
            <a:ext cx="3198600" cy="60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Inconsolata"/>
                <a:ea typeface="Inconsolata"/>
                <a:cs typeface="Inconsolata"/>
                <a:sym typeface="Inconsolata"/>
              </a:rPr>
              <a:t>Follow the link in the graph to modify its data and then paste the new one here. </a:t>
            </a:r>
            <a:r>
              <a:rPr b="1" lang="en" sz="1100">
                <a:solidFill>
                  <a:schemeClr val="dk1"/>
                </a:solidFill>
                <a:uFill>
                  <a:noFill/>
                </a:uFill>
                <a:latin typeface="Inconsolata"/>
                <a:ea typeface="Inconsolata"/>
                <a:cs typeface="Inconsolata"/>
                <a:sym typeface="Inconsolata"/>
                <a:hlinkClick r:id="rId5">
                  <a:extLst>
                    <a:ext uri="{A12FA001-AC4F-418D-AE19-62706E023703}">
                      <ahyp:hlinkClr val="tx"/>
                    </a:ext>
                  </a:extLst>
                </a:hlinkClick>
              </a:rPr>
              <a:t>For more info, click here</a:t>
            </a:r>
            <a:endParaRPr b="1" sz="1100">
              <a:solidFill>
                <a:schemeClr val="dk1"/>
              </a:solidFill>
              <a:latin typeface="Inconsolata"/>
              <a:ea typeface="Inconsolata"/>
              <a:cs typeface="Inconsolata"/>
              <a:sym typeface="Inconsolata"/>
            </a:endParaRPr>
          </a:p>
        </p:txBody>
      </p:sp>
      <p:sp>
        <p:nvSpPr>
          <p:cNvPr id="2960" name="Google Shape;2960;p71"/>
          <p:cNvSpPr/>
          <p:nvPr/>
        </p:nvSpPr>
        <p:spPr>
          <a:xfrm flipH="1">
            <a:off x="8004400" y="3532405"/>
            <a:ext cx="296700" cy="296700"/>
          </a:xfrm>
          <a:prstGeom prst="ellipse">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4" name="Shape 2964"/>
        <p:cNvGrpSpPr/>
        <p:nvPr/>
      </p:nvGrpSpPr>
      <p:grpSpPr>
        <a:xfrm>
          <a:off x="0" y="0"/>
          <a:ext cx="0" cy="0"/>
          <a:chOff x="0" y="0"/>
          <a:chExt cx="0" cy="0"/>
        </a:xfrm>
      </p:grpSpPr>
      <p:cxnSp>
        <p:nvCxnSpPr>
          <p:cNvPr id="2965" name="Google Shape;2965;p72"/>
          <p:cNvCxnSpPr>
            <a:stCxn id="2966" idx="6"/>
            <a:endCxn id="2967" idx="2"/>
          </p:cNvCxnSpPr>
          <p:nvPr/>
        </p:nvCxnSpPr>
        <p:spPr>
          <a:xfrm flipH="1" rot="10800000">
            <a:off x="2474113" y="2351788"/>
            <a:ext cx="1740300" cy="600"/>
          </a:xfrm>
          <a:prstGeom prst="straightConnector1">
            <a:avLst/>
          </a:prstGeom>
          <a:noFill/>
          <a:ln cap="flat" cmpd="sng" w="9525">
            <a:solidFill>
              <a:schemeClr val="dk1"/>
            </a:solidFill>
            <a:prstDash val="solid"/>
            <a:round/>
            <a:headEnd len="med" w="med" type="none"/>
            <a:tailEnd len="med" w="med" type="none"/>
          </a:ln>
        </p:spPr>
      </p:cxnSp>
      <p:sp>
        <p:nvSpPr>
          <p:cNvPr id="2968" name="Google Shape;2968;p72"/>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TIMELINE</a:t>
            </a:r>
            <a:endParaRPr/>
          </a:p>
        </p:txBody>
      </p:sp>
      <p:grpSp>
        <p:nvGrpSpPr>
          <p:cNvPr id="2969" name="Google Shape;2969;p72"/>
          <p:cNvGrpSpPr/>
          <p:nvPr/>
        </p:nvGrpSpPr>
        <p:grpSpPr>
          <a:xfrm>
            <a:off x="500750" y="1070975"/>
            <a:ext cx="8149787" cy="3641614"/>
            <a:chOff x="500750" y="1070975"/>
            <a:chExt cx="8149787" cy="3641614"/>
          </a:xfrm>
        </p:grpSpPr>
        <p:grpSp>
          <p:nvGrpSpPr>
            <p:cNvPr id="2970" name="Google Shape;2970;p72"/>
            <p:cNvGrpSpPr/>
            <p:nvPr/>
          </p:nvGrpSpPr>
          <p:grpSpPr>
            <a:xfrm>
              <a:off x="500750" y="1070975"/>
              <a:ext cx="8149787" cy="3641614"/>
              <a:chOff x="1763579" y="275413"/>
              <a:chExt cx="8940091" cy="3641614"/>
            </a:xfrm>
          </p:grpSpPr>
          <p:sp>
            <p:nvSpPr>
              <p:cNvPr id="2971" name="Google Shape;2971;p72"/>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972" name="Google Shape;2972;p72"/>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2973" name="Google Shape;2973;p72"/>
              <p:cNvSpPr/>
              <p:nvPr/>
            </p:nvSpPr>
            <p:spPr>
              <a:xfrm>
                <a:off x="1811764" y="317413"/>
                <a:ext cx="8845832"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grpSp>
        <p:grpSp>
          <p:nvGrpSpPr>
            <p:cNvPr id="2974" name="Google Shape;2974;p72"/>
            <p:cNvGrpSpPr/>
            <p:nvPr/>
          </p:nvGrpSpPr>
          <p:grpSpPr>
            <a:xfrm>
              <a:off x="7831225" y="1144150"/>
              <a:ext cx="726325" cy="196476"/>
              <a:chOff x="8689262" y="361063"/>
              <a:chExt cx="726325" cy="196476"/>
            </a:xfrm>
          </p:grpSpPr>
          <p:sp>
            <p:nvSpPr>
              <p:cNvPr id="2975" name="Google Shape;2975;p72"/>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2"/>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2"/>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2"/>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9" name="Google Shape;2979;p72"/>
              <p:cNvGrpSpPr/>
              <p:nvPr/>
            </p:nvGrpSpPr>
            <p:grpSpPr>
              <a:xfrm>
                <a:off x="9250380" y="399391"/>
                <a:ext cx="137217" cy="129156"/>
                <a:chOff x="9250380" y="399391"/>
                <a:chExt cx="137217" cy="129156"/>
              </a:xfrm>
            </p:grpSpPr>
            <p:sp>
              <p:nvSpPr>
                <p:cNvPr id="2980" name="Google Shape;2980;p72"/>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2"/>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2" name="Google Shape;2982;p72"/>
              <p:cNvGrpSpPr/>
              <p:nvPr/>
            </p:nvGrpSpPr>
            <p:grpSpPr>
              <a:xfrm>
                <a:off x="8983820" y="394006"/>
                <a:ext cx="137217" cy="129279"/>
                <a:chOff x="8983820" y="394006"/>
                <a:chExt cx="137217" cy="129279"/>
              </a:xfrm>
            </p:grpSpPr>
            <p:sp>
              <p:nvSpPr>
                <p:cNvPr id="2983" name="Google Shape;2983;p72"/>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2"/>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966" name="Google Shape;2966;p72"/>
          <p:cNvSpPr/>
          <p:nvPr/>
        </p:nvSpPr>
        <p:spPr>
          <a:xfrm>
            <a:off x="1747813" y="1989238"/>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2"/>
          <p:cNvSpPr/>
          <p:nvPr/>
        </p:nvSpPr>
        <p:spPr>
          <a:xfrm>
            <a:off x="4214513" y="1988613"/>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2"/>
          <p:cNvSpPr/>
          <p:nvPr/>
        </p:nvSpPr>
        <p:spPr>
          <a:xfrm>
            <a:off x="6681213" y="1988613"/>
            <a:ext cx="726300" cy="726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2"/>
          <p:cNvSpPr txBox="1"/>
          <p:nvPr/>
        </p:nvSpPr>
        <p:spPr>
          <a:xfrm>
            <a:off x="1149025" y="2756330"/>
            <a:ext cx="1923900" cy="47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MARS</a:t>
            </a:r>
            <a:endParaRPr b="1" sz="2200">
              <a:solidFill>
                <a:schemeClr val="dk1"/>
              </a:solidFill>
              <a:latin typeface="Nanum Gothic Coding"/>
              <a:ea typeface="Nanum Gothic Coding"/>
              <a:cs typeface="Nanum Gothic Coding"/>
              <a:sym typeface="Nanum Gothic Coding"/>
            </a:endParaRPr>
          </a:p>
        </p:txBody>
      </p:sp>
      <p:sp>
        <p:nvSpPr>
          <p:cNvPr id="2987" name="Google Shape;2987;p72"/>
          <p:cNvSpPr txBox="1"/>
          <p:nvPr/>
        </p:nvSpPr>
        <p:spPr>
          <a:xfrm>
            <a:off x="1149025" y="3232125"/>
            <a:ext cx="1923900" cy="90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600">
                <a:solidFill>
                  <a:schemeClr val="dk1"/>
                </a:solidFill>
                <a:latin typeface="Inconsolata"/>
                <a:ea typeface="Inconsolata"/>
                <a:cs typeface="Inconsolata"/>
                <a:sym typeface="Inconsolata"/>
              </a:rPr>
              <a:t>Despite being red, Mars is a cold place</a:t>
            </a:r>
            <a:endParaRPr sz="1600">
              <a:solidFill>
                <a:schemeClr val="dk1"/>
              </a:solidFill>
              <a:latin typeface="Inconsolata"/>
              <a:ea typeface="Inconsolata"/>
              <a:cs typeface="Inconsolata"/>
              <a:sym typeface="Inconsolata"/>
            </a:endParaRPr>
          </a:p>
        </p:txBody>
      </p:sp>
      <p:sp>
        <p:nvSpPr>
          <p:cNvPr id="2988" name="Google Shape;2988;p72"/>
          <p:cNvSpPr txBox="1"/>
          <p:nvPr/>
        </p:nvSpPr>
        <p:spPr>
          <a:xfrm>
            <a:off x="3634200" y="2756331"/>
            <a:ext cx="1923900" cy="47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VENUS</a:t>
            </a:r>
            <a:endParaRPr b="1" sz="2200">
              <a:solidFill>
                <a:schemeClr val="dk1"/>
              </a:solidFill>
              <a:latin typeface="Nanum Gothic Coding"/>
              <a:ea typeface="Nanum Gothic Coding"/>
              <a:cs typeface="Nanum Gothic Coding"/>
              <a:sym typeface="Nanum Gothic Coding"/>
            </a:endParaRPr>
          </a:p>
        </p:txBody>
      </p:sp>
      <p:sp>
        <p:nvSpPr>
          <p:cNvPr id="2989" name="Google Shape;2989;p72"/>
          <p:cNvSpPr txBox="1"/>
          <p:nvPr/>
        </p:nvSpPr>
        <p:spPr>
          <a:xfrm>
            <a:off x="3634200" y="3232125"/>
            <a:ext cx="1923900" cy="90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600">
                <a:solidFill>
                  <a:schemeClr val="dk1"/>
                </a:solidFill>
                <a:latin typeface="Inconsolata"/>
                <a:ea typeface="Inconsolata"/>
                <a:cs typeface="Inconsolata"/>
                <a:sym typeface="Inconsolata"/>
              </a:rPr>
              <a:t>It has a beautiful name, but it’s hot</a:t>
            </a:r>
            <a:endParaRPr sz="1600">
              <a:solidFill>
                <a:schemeClr val="dk1"/>
              </a:solidFill>
              <a:latin typeface="Inconsolata"/>
              <a:ea typeface="Inconsolata"/>
              <a:cs typeface="Inconsolata"/>
              <a:sym typeface="Inconsolata"/>
            </a:endParaRPr>
          </a:p>
        </p:txBody>
      </p:sp>
      <p:sp>
        <p:nvSpPr>
          <p:cNvPr id="2990" name="Google Shape;2990;p72"/>
          <p:cNvSpPr txBox="1"/>
          <p:nvPr/>
        </p:nvSpPr>
        <p:spPr>
          <a:xfrm>
            <a:off x="6112176" y="2756330"/>
            <a:ext cx="1923900" cy="47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Nanum Gothic Coding"/>
                <a:ea typeface="Nanum Gothic Coding"/>
                <a:cs typeface="Nanum Gothic Coding"/>
                <a:sym typeface="Nanum Gothic Coding"/>
              </a:rPr>
              <a:t>SATURN</a:t>
            </a:r>
            <a:endParaRPr b="1" sz="2200">
              <a:solidFill>
                <a:schemeClr val="dk1"/>
              </a:solidFill>
              <a:latin typeface="Nanum Gothic Coding"/>
              <a:ea typeface="Nanum Gothic Coding"/>
              <a:cs typeface="Nanum Gothic Coding"/>
              <a:sym typeface="Nanum Gothic Coding"/>
            </a:endParaRPr>
          </a:p>
        </p:txBody>
      </p:sp>
      <p:sp>
        <p:nvSpPr>
          <p:cNvPr id="2991" name="Google Shape;2991;p72"/>
          <p:cNvSpPr txBox="1"/>
          <p:nvPr/>
        </p:nvSpPr>
        <p:spPr>
          <a:xfrm>
            <a:off x="6112175" y="3232125"/>
            <a:ext cx="1923900" cy="90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200"/>
              </a:spcAft>
              <a:buNone/>
            </a:pPr>
            <a:r>
              <a:rPr lang="en" sz="1600">
                <a:solidFill>
                  <a:schemeClr val="dk1"/>
                </a:solidFill>
                <a:latin typeface="Inconsolata"/>
                <a:ea typeface="Inconsolata"/>
                <a:cs typeface="Inconsolata"/>
                <a:sym typeface="Inconsolata"/>
              </a:rPr>
              <a:t>Saturn is the ringed one and a gas giant</a:t>
            </a:r>
            <a:endParaRPr sz="1600">
              <a:solidFill>
                <a:schemeClr val="dk1"/>
              </a:solidFill>
              <a:latin typeface="Inconsolata"/>
              <a:ea typeface="Inconsolata"/>
              <a:cs typeface="Inconsolata"/>
              <a:sym typeface="Inconsolata"/>
            </a:endParaRPr>
          </a:p>
        </p:txBody>
      </p:sp>
      <p:cxnSp>
        <p:nvCxnSpPr>
          <p:cNvPr id="2992" name="Google Shape;2992;p72"/>
          <p:cNvCxnSpPr/>
          <p:nvPr/>
        </p:nvCxnSpPr>
        <p:spPr>
          <a:xfrm>
            <a:off x="4940813" y="2352388"/>
            <a:ext cx="1740300" cy="0"/>
          </a:xfrm>
          <a:prstGeom prst="straightConnector1">
            <a:avLst/>
          </a:prstGeom>
          <a:noFill/>
          <a:ln cap="flat" cmpd="sng" w="9525">
            <a:solidFill>
              <a:schemeClr val="dk1"/>
            </a:solidFill>
            <a:prstDash val="solid"/>
            <a:round/>
            <a:headEnd len="med" w="med" type="none"/>
            <a:tailEnd len="med" w="med" type="none"/>
          </a:ln>
        </p:spPr>
      </p:cxnSp>
      <p:cxnSp>
        <p:nvCxnSpPr>
          <p:cNvPr id="2993" name="Google Shape;2993;p72"/>
          <p:cNvCxnSpPr>
            <a:stCxn id="2966" idx="6"/>
            <a:endCxn id="2967" idx="2"/>
          </p:cNvCxnSpPr>
          <p:nvPr/>
        </p:nvCxnSpPr>
        <p:spPr>
          <a:xfrm flipH="1" rot="10800000">
            <a:off x="2474113" y="2351788"/>
            <a:ext cx="1740300" cy="600"/>
          </a:xfrm>
          <a:prstGeom prst="straightConnector1">
            <a:avLst/>
          </a:prstGeom>
          <a:noFill/>
          <a:ln cap="flat" cmpd="sng" w="9525">
            <a:solidFill>
              <a:schemeClr val="dk1"/>
            </a:solidFill>
            <a:prstDash val="solid"/>
            <a:round/>
            <a:headEnd len="med" w="med" type="none"/>
            <a:tailEnd len="med" w="med" type="none"/>
          </a:ln>
        </p:spPr>
      </p:cxnSp>
      <p:grpSp>
        <p:nvGrpSpPr>
          <p:cNvPr id="2994" name="Google Shape;2994;p72"/>
          <p:cNvGrpSpPr/>
          <p:nvPr/>
        </p:nvGrpSpPr>
        <p:grpSpPr>
          <a:xfrm>
            <a:off x="1920777" y="2170841"/>
            <a:ext cx="380393" cy="363118"/>
            <a:chOff x="4126815" y="2760704"/>
            <a:chExt cx="380393" cy="363118"/>
          </a:xfrm>
        </p:grpSpPr>
        <p:sp>
          <p:nvSpPr>
            <p:cNvPr id="2995" name="Google Shape;2995;p72"/>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2"/>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2"/>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2"/>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9" name="Google Shape;2999;p72"/>
          <p:cNvGrpSpPr/>
          <p:nvPr/>
        </p:nvGrpSpPr>
        <p:grpSpPr>
          <a:xfrm>
            <a:off x="4388638" y="2169526"/>
            <a:ext cx="377955" cy="365745"/>
            <a:chOff x="7582302" y="1499934"/>
            <a:chExt cx="369133" cy="360411"/>
          </a:xfrm>
        </p:grpSpPr>
        <p:sp>
          <p:nvSpPr>
            <p:cNvPr id="3000" name="Google Shape;3000;p72"/>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2"/>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2"/>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2"/>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2"/>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72"/>
          <p:cNvGrpSpPr/>
          <p:nvPr/>
        </p:nvGrpSpPr>
        <p:grpSpPr>
          <a:xfrm>
            <a:off x="6879051" y="2169514"/>
            <a:ext cx="390156" cy="365758"/>
            <a:chOff x="7390435" y="3680868"/>
            <a:chExt cx="372073" cy="355243"/>
          </a:xfrm>
        </p:grpSpPr>
        <p:sp>
          <p:nvSpPr>
            <p:cNvPr id="3006" name="Google Shape;3006;p72"/>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2"/>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2"/>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2"/>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2"/>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2"/>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5" name="Shape 3015"/>
        <p:cNvGrpSpPr/>
        <p:nvPr/>
      </p:nvGrpSpPr>
      <p:grpSpPr>
        <a:xfrm>
          <a:off x="0" y="0"/>
          <a:ext cx="0" cy="0"/>
          <a:chOff x="0" y="0"/>
          <a:chExt cx="0" cy="0"/>
        </a:xfrm>
      </p:grpSpPr>
      <p:sp>
        <p:nvSpPr>
          <p:cNvPr id="3016" name="Google Shape;3016;p73"/>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MULTIMEDIA</a:t>
            </a:r>
            <a:endParaRPr/>
          </a:p>
        </p:txBody>
      </p:sp>
      <p:grpSp>
        <p:nvGrpSpPr>
          <p:cNvPr id="3017" name="Google Shape;3017;p73"/>
          <p:cNvGrpSpPr/>
          <p:nvPr/>
        </p:nvGrpSpPr>
        <p:grpSpPr>
          <a:xfrm>
            <a:off x="1739194" y="1065024"/>
            <a:ext cx="5676958" cy="3641614"/>
            <a:chOff x="1739194" y="1065024"/>
            <a:chExt cx="5676958" cy="3641614"/>
          </a:xfrm>
        </p:grpSpPr>
        <p:grpSp>
          <p:nvGrpSpPr>
            <p:cNvPr id="3018" name="Google Shape;3018;p73"/>
            <p:cNvGrpSpPr/>
            <p:nvPr/>
          </p:nvGrpSpPr>
          <p:grpSpPr>
            <a:xfrm>
              <a:off x="1739194" y="1065024"/>
              <a:ext cx="5676958" cy="3641614"/>
              <a:chOff x="1763579" y="275413"/>
              <a:chExt cx="8940091" cy="3641614"/>
            </a:xfrm>
          </p:grpSpPr>
          <p:sp>
            <p:nvSpPr>
              <p:cNvPr id="3019" name="Google Shape;3019;p73"/>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3020" name="Google Shape;3020;p73"/>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sp>
            <p:nvSpPr>
              <p:cNvPr id="3021" name="Google Shape;3021;p73"/>
              <p:cNvSpPr/>
              <p:nvPr/>
            </p:nvSpPr>
            <p:spPr>
              <a:xfrm>
                <a:off x="1823569" y="317414"/>
                <a:ext cx="8815298" cy="271476"/>
              </a:xfrm>
              <a:custGeom>
                <a:rect b="b" l="l" r="r" t="t"/>
                <a:pathLst>
                  <a:path extrusionOk="0" h="2645" w="36567">
                    <a:moveTo>
                      <a:pt x="0" y="0"/>
                    </a:moveTo>
                    <a:lnTo>
                      <a:pt x="0" y="2645"/>
                    </a:lnTo>
                    <a:lnTo>
                      <a:pt x="36566" y="2645"/>
                    </a:lnTo>
                    <a:lnTo>
                      <a:pt x="365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2200">
                  <a:solidFill>
                    <a:schemeClr val="dk1"/>
                  </a:solidFill>
                  <a:latin typeface="Nanum Gothic Coding"/>
                  <a:ea typeface="Nanum Gothic Coding"/>
                  <a:cs typeface="Nanum Gothic Coding"/>
                  <a:sym typeface="Nanum Gothic Coding"/>
                </a:endParaRPr>
              </a:p>
            </p:txBody>
          </p:sp>
        </p:grpSp>
        <p:grpSp>
          <p:nvGrpSpPr>
            <p:cNvPr id="3022" name="Google Shape;3022;p73"/>
            <p:cNvGrpSpPr/>
            <p:nvPr/>
          </p:nvGrpSpPr>
          <p:grpSpPr>
            <a:xfrm>
              <a:off x="6597462" y="1145350"/>
              <a:ext cx="726325" cy="196476"/>
              <a:chOff x="8689262" y="361063"/>
              <a:chExt cx="726325" cy="196476"/>
            </a:xfrm>
          </p:grpSpPr>
          <p:sp>
            <p:nvSpPr>
              <p:cNvPr id="3023" name="Google Shape;3023;p73"/>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3"/>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3"/>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3"/>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7" name="Google Shape;3027;p73"/>
              <p:cNvGrpSpPr/>
              <p:nvPr/>
            </p:nvGrpSpPr>
            <p:grpSpPr>
              <a:xfrm>
                <a:off x="9250380" y="399391"/>
                <a:ext cx="137217" cy="129156"/>
                <a:chOff x="9250380" y="399391"/>
                <a:chExt cx="137217" cy="129156"/>
              </a:xfrm>
            </p:grpSpPr>
            <p:sp>
              <p:nvSpPr>
                <p:cNvPr id="3028" name="Google Shape;3028;p73"/>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3"/>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0" name="Google Shape;3030;p73"/>
              <p:cNvGrpSpPr/>
              <p:nvPr/>
            </p:nvGrpSpPr>
            <p:grpSpPr>
              <a:xfrm>
                <a:off x="8983820" y="394006"/>
                <a:ext cx="137217" cy="129279"/>
                <a:chOff x="8983820" y="394006"/>
                <a:chExt cx="137217" cy="129279"/>
              </a:xfrm>
            </p:grpSpPr>
            <p:sp>
              <p:nvSpPr>
                <p:cNvPr id="3031" name="Google Shape;3031;p73"/>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3"/>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033" name="Google Shape;3033;p73"/>
          <p:cNvGrpSpPr/>
          <p:nvPr/>
        </p:nvGrpSpPr>
        <p:grpSpPr>
          <a:xfrm>
            <a:off x="3065733" y="1659501"/>
            <a:ext cx="3012534" cy="2421204"/>
            <a:chOff x="1917371" y="1288466"/>
            <a:chExt cx="2993079" cy="2405568"/>
          </a:xfrm>
        </p:grpSpPr>
        <p:sp>
          <p:nvSpPr>
            <p:cNvPr id="3034" name="Google Shape;3034;p73"/>
            <p:cNvSpPr/>
            <p:nvPr/>
          </p:nvSpPr>
          <p:spPr>
            <a:xfrm>
              <a:off x="2962748" y="2186357"/>
              <a:ext cx="902196" cy="1507677"/>
            </a:xfrm>
            <a:custGeom>
              <a:rect b="b" l="l" r="r" t="t"/>
              <a:pathLst>
                <a:path extrusionOk="0" h="92453" w="55324">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3"/>
            <p:cNvSpPr/>
            <p:nvPr/>
          </p:nvSpPr>
          <p:spPr>
            <a:xfrm>
              <a:off x="2962748" y="2186357"/>
              <a:ext cx="902196" cy="1507677"/>
            </a:xfrm>
            <a:custGeom>
              <a:rect b="b" l="l" r="r" t="t"/>
              <a:pathLst>
                <a:path extrusionOk="0" h="92453" w="55324">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3"/>
            <p:cNvSpPr/>
            <p:nvPr/>
          </p:nvSpPr>
          <p:spPr>
            <a:xfrm>
              <a:off x="1917372" y="1288466"/>
              <a:ext cx="2993079" cy="1995402"/>
            </a:xfrm>
            <a:custGeom>
              <a:rect b="b" l="l" r="r" t="t"/>
              <a:pathLst>
                <a:path extrusionOk="0" h="122361" w="183540">
                  <a:moveTo>
                    <a:pt x="6113" y="0"/>
                  </a:moveTo>
                  <a:cubicBezTo>
                    <a:pt x="5991" y="0"/>
                    <a:pt x="5872" y="4"/>
                    <a:pt x="5753" y="12"/>
                  </a:cubicBezTo>
                  <a:cubicBezTo>
                    <a:pt x="5749" y="12"/>
                    <a:pt x="5746" y="11"/>
                    <a:pt x="5743" y="11"/>
                  </a:cubicBezTo>
                  <a:cubicBezTo>
                    <a:pt x="5734" y="11"/>
                    <a:pt x="5726" y="13"/>
                    <a:pt x="5718" y="15"/>
                  </a:cubicBezTo>
                  <a:cubicBezTo>
                    <a:pt x="5602" y="19"/>
                    <a:pt x="5486" y="30"/>
                    <a:pt x="5372" y="46"/>
                  </a:cubicBezTo>
                  <a:cubicBezTo>
                    <a:pt x="5252" y="58"/>
                    <a:pt x="5130" y="77"/>
                    <a:pt x="5011" y="101"/>
                  </a:cubicBezTo>
                  <a:cubicBezTo>
                    <a:pt x="4919" y="116"/>
                    <a:pt x="4827" y="135"/>
                    <a:pt x="4734" y="158"/>
                  </a:cubicBezTo>
                  <a:cubicBezTo>
                    <a:pt x="4447" y="223"/>
                    <a:pt x="4164" y="310"/>
                    <a:pt x="3890" y="418"/>
                  </a:cubicBezTo>
                  <a:cubicBezTo>
                    <a:pt x="3808" y="450"/>
                    <a:pt x="3728" y="484"/>
                    <a:pt x="3648" y="518"/>
                  </a:cubicBezTo>
                  <a:cubicBezTo>
                    <a:pt x="3541" y="569"/>
                    <a:pt x="3433" y="618"/>
                    <a:pt x="3329" y="671"/>
                  </a:cubicBezTo>
                  <a:cubicBezTo>
                    <a:pt x="3222" y="725"/>
                    <a:pt x="3113" y="783"/>
                    <a:pt x="3014" y="844"/>
                  </a:cubicBezTo>
                  <a:cubicBezTo>
                    <a:pt x="2945" y="887"/>
                    <a:pt x="2880" y="926"/>
                    <a:pt x="2814" y="972"/>
                  </a:cubicBezTo>
                  <a:cubicBezTo>
                    <a:pt x="2603" y="1103"/>
                    <a:pt x="2399" y="1249"/>
                    <a:pt x="2208" y="1410"/>
                  </a:cubicBezTo>
                  <a:lnTo>
                    <a:pt x="2092" y="1512"/>
                  </a:lnTo>
                  <a:cubicBezTo>
                    <a:pt x="2031" y="1563"/>
                    <a:pt x="1973" y="1617"/>
                    <a:pt x="1916" y="1670"/>
                  </a:cubicBezTo>
                  <a:cubicBezTo>
                    <a:pt x="1909" y="1678"/>
                    <a:pt x="1902" y="1682"/>
                    <a:pt x="1897" y="1694"/>
                  </a:cubicBezTo>
                  <a:cubicBezTo>
                    <a:pt x="1823" y="1757"/>
                    <a:pt x="1753" y="1825"/>
                    <a:pt x="1689" y="1901"/>
                  </a:cubicBezTo>
                  <a:cubicBezTo>
                    <a:pt x="1672" y="1910"/>
                    <a:pt x="1660" y="1923"/>
                    <a:pt x="1650" y="1938"/>
                  </a:cubicBezTo>
                  <a:cubicBezTo>
                    <a:pt x="1589" y="2001"/>
                    <a:pt x="1531" y="2065"/>
                    <a:pt x="1474" y="2130"/>
                  </a:cubicBezTo>
                  <a:cubicBezTo>
                    <a:pt x="1382" y="2237"/>
                    <a:pt x="1294" y="2346"/>
                    <a:pt x="1214" y="2458"/>
                  </a:cubicBezTo>
                  <a:cubicBezTo>
                    <a:pt x="1098" y="2614"/>
                    <a:pt x="986" y="2779"/>
                    <a:pt x="883" y="2944"/>
                  </a:cubicBezTo>
                  <a:cubicBezTo>
                    <a:pt x="818" y="3053"/>
                    <a:pt x="752" y="3168"/>
                    <a:pt x="694" y="3279"/>
                  </a:cubicBezTo>
                  <a:cubicBezTo>
                    <a:pt x="682" y="3299"/>
                    <a:pt x="672" y="3320"/>
                    <a:pt x="665" y="3340"/>
                  </a:cubicBezTo>
                  <a:cubicBezTo>
                    <a:pt x="614" y="3437"/>
                    <a:pt x="568" y="3532"/>
                    <a:pt x="526" y="3629"/>
                  </a:cubicBezTo>
                  <a:cubicBezTo>
                    <a:pt x="519" y="3649"/>
                    <a:pt x="511" y="3663"/>
                    <a:pt x="502" y="3678"/>
                  </a:cubicBezTo>
                  <a:cubicBezTo>
                    <a:pt x="456" y="3790"/>
                    <a:pt x="410" y="3902"/>
                    <a:pt x="368" y="4016"/>
                  </a:cubicBezTo>
                  <a:cubicBezTo>
                    <a:pt x="362" y="4028"/>
                    <a:pt x="359" y="4039"/>
                    <a:pt x="356" y="4052"/>
                  </a:cubicBezTo>
                  <a:cubicBezTo>
                    <a:pt x="315" y="4171"/>
                    <a:pt x="276" y="4290"/>
                    <a:pt x="242" y="4412"/>
                  </a:cubicBezTo>
                  <a:cubicBezTo>
                    <a:pt x="234" y="4432"/>
                    <a:pt x="227" y="4451"/>
                    <a:pt x="222" y="4470"/>
                  </a:cubicBezTo>
                  <a:cubicBezTo>
                    <a:pt x="152" y="4731"/>
                    <a:pt x="97" y="4997"/>
                    <a:pt x="59" y="5265"/>
                  </a:cubicBezTo>
                  <a:cubicBezTo>
                    <a:pt x="18" y="5548"/>
                    <a:pt x="1" y="5834"/>
                    <a:pt x="1" y="6121"/>
                  </a:cubicBezTo>
                  <a:lnTo>
                    <a:pt x="1" y="116245"/>
                  </a:lnTo>
                  <a:cubicBezTo>
                    <a:pt x="1" y="116350"/>
                    <a:pt x="4" y="116457"/>
                    <a:pt x="8" y="116561"/>
                  </a:cubicBezTo>
                  <a:cubicBezTo>
                    <a:pt x="16" y="116690"/>
                    <a:pt x="27" y="116821"/>
                    <a:pt x="39" y="116948"/>
                  </a:cubicBezTo>
                  <a:cubicBezTo>
                    <a:pt x="69" y="117201"/>
                    <a:pt x="114" y="117453"/>
                    <a:pt x="173" y="117701"/>
                  </a:cubicBezTo>
                  <a:cubicBezTo>
                    <a:pt x="205" y="117823"/>
                    <a:pt x="239" y="117947"/>
                    <a:pt x="273" y="118066"/>
                  </a:cubicBezTo>
                  <a:cubicBezTo>
                    <a:pt x="312" y="118185"/>
                    <a:pt x="353" y="118304"/>
                    <a:pt x="397" y="118419"/>
                  </a:cubicBezTo>
                  <a:cubicBezTo>
                    <a:pt x="438" y="118526"/>
                    <a:pt x="480" y="118635"/>
                    <a:pt x="531" y="118742"/>
                  </a:cubicBezTo>
                  <a:cubicBezTo>
                    <a:pt x="534" y="118754"/>
                    <a:pt x="542" y="118769"/>
                    <a:pt x="545" y="118783"/>
                  </a:cubicBezTo>
                  <a:cubicBezTo>
                    <a:pt x="596" y="118888"/>
                    <a:pt x="645" y="118995"/>
                    <a:pt x="703" y="119095"/>
                  </a:cubicBezTo>
                  <a:cubicBezTo>
                    <a:pt x="761" y="119206"/>
                    <a:pt x="818" y="119313"/>
                    <a:pt x="883" y="119418"/>
                  </a:cubicBezTo>
                  <a:cubicBezTo>
                    <a:pt x="988" y="119586"/>
                    <a:pt x="1099" y="119748"/>
                    <a:pt x="1214" y="119906"/>
                  </a:cubicBezTo>
                  <a:cubicBezTo>
                    <a:pt x="1354" y="120090"/>
                    <a:pt x="1504" y="120269"/>
                    <a:pt x="1663" y="120439"/>
                  </a:cubicBezTo>
                  <a:cubicBezTo>
                    <a:pt x="1744" y="120524"/>
                    <a:pt x="1824" y="120604"/>
                    <a:pt x="1909" y="120684"/>
                  </a:cubicBezTo>
                  <a:cubicBezTo>
                    <a:pt x="2155" y="120915"/>
                    <a:pt x="2418" y="121126"/>
                    <a:pt x="2697" y="121317"/>
                  </a:cubicBezTo>
                  <a:cubicBezTo>
                    <a:pt x="2707" y="121323"/>
                    <a:pt x="2717" y="121329"/>
                    <a:pt x="2726" y="121336"/>
                  </a:cubicBezTo>
                  <a:cubicBezTo>
                    <a:pt x="2826" y="121402"/>
                    <a:pt x="2923" y="121463"/>
                    <a:pt x="3027" y="121524"/>
                  </a:cubicBezTo>
                  <a:cubicBezTo>
                    <a:pt x="3127" y="121582"/>
                    <a:pt x="3229" y="121640"/>
                    <a:pt x="3334" y="121694"/>
                  </a:cubicBezTo>
                  <a:cubicBezTo>
                    <a:pt x="3438" y="121746"/>
                    <a:pt x="3545" y="121796"/>
                    <a:pt x="3652" y="121843"/>
                  </a:cubicBezTo>
                  <a:cubicBezTo>
                    <a:pt x="3752" y="121889"/>
                    <a:pt x="3856" y="121930"/>
                    <a:pt x="3959" y="121969"/>
                  </a:cubicBezTo>
                  <a:cubicBezTo>
                    <a:pt x="4203" y="122063"/>
                    <a:pt x="4453" y="122139"/>
                    <a:pt x="4708" y="122195"/>
                  </a:cubicBezTo>
                  <a:cubicBezTo>
                    <a:pt x="4807" y="122222"/>
                    <a:pt x="4912" y="122243"/>
                    <a:pt x="5016" y="122261"/>
                  </a:cubicBezTo>
                  <a:cubicBezTo>
                    <a:pt x="5135" y="122285"/>
                    <a:pt x="5254" y="122302"/>
                    <a:pt x="5376" y="122314"/>
                  </a:cubicBezTo>
                  <a:cubicBezTo>
                    <a:pt x="5495" y="122331"/>
                    <a:pt x="5614" y="122341"/>
                    <a:pt x="5738" y="122349"/>
                  </a:cubicBezTo>
                  <a:lnTo>
                    <a:pt x="5748" y="122349"/>
                  </a:lnTo>
                  <a:cubicBezTo>
                    <a:pt x="5867" y="122358"/>
                    <a:pt x="5991" y="122361"/>
                    <a:pt x="6113" y="122361"/>
                  </a:cubicBezTo>
                  <a:lnTo>
                    <a:pt x="177418" y="122361"/>
                  </a:lnTo>
                  <a:cubicBezTo>
                    <a:pt x="177419" y="122361"/>
                    <a:pt x="177420" y="122361"/>
                    <a:pt x="177421" y="122361"/>
                  </a:cubicBezTo>
                  <a:cubicBezTo>
                    <a:pt x="180476" y="122361"/>
                    <a:pt x="183063" y="120107"/>
                    <a:pt x="183483" y="117080"/>
                  </a:cubicBezTo>
                  <a:cubicBezTo>
                    <a:pt x="183520" y="116804"/>
                    <a:pt x="183539" y="116524"/>
                    <a:pt x="183539" y="116244"/>
                  </a:cubicBezTo>
                  <a:lnTo>
                    <a:pt x="183539" y="6121"/>
                  </a:lnTo>
                  <a:cubicBezTo>
                    <a:pt x="183539" y="2742"/>
                    <a:pt x="180797" y="0"/>
                    <a:pt x="177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3"/>
            <p:cNvSpPr/>
            <p:nvPr/>
          </p:nvSpPr>
          <p:spPr>
            <a:xfrm>
              <a:off x="1917371" y="2936993"/>
              <a:ext cx="2993079" cy="346864"/>
            </a:xfrm>
            <a:custGeom>
              <a:rect b="b" l="l" r="r" t="t"/>
              <a:pathLst>
                <a:path extrusionOk="0" h="18355" w="183540">
                  <a:moveTo>
                    <a:pt x="1" y="0"/>
                  </a:moveTo>
                  <a:lnTo>
                    <a:pt x="1" y="12239"/>
                  </a:lnTo>
                  <a:cubicBezTo>
                    <a:pt x="1" y="12344"/>
                    <a:pt x="4" y="12451"/>
                    <a:pt x="8" y="12555"/>
                  </a:cubicBezTo>
                  <a:cubicBezTo>
                    <a:pt x="16" y="12684"/>
                    <a:pt x="27" y="12815"/>
                    <a:pt x="39" y="12942"/>
                  </a:cubicBezTo>
                  <a:cubicBezTo>
                    <a:pt x="69" y="13195"/>
                    <a:pt x="114" y="13447"/>
                    <a:pt x="173" y="13695"/>
                  </a:cubicBezTo>
                  <a:cubicBezTo>
                    <a:pt x="205" y="13817"/>
                    <a:pt x="239" y="13941"/>
                    <a:pt x="273" y="14060"/>
                  </a:cubicBezTo>
                  <a:cubicBezTo>
                    <a:pt x="312" y="14179"/>
                    <a:pt x="353" y="14298"/>
                    <a:pt x="397" y="14413"/>
                  </a:cubicBezTo>
                  <a:cubicBezTo>
                    <a:pt x="438" y="14520"/>
                    <a:pt x="480" y="14629"/>
                    <a:pt x="531" y="14736"/>
                  </a:cubicBezTo>
                  <a:cubicBezTo>
                    <a:pt x="534" y="14748"/>
                    <a:pt x="542" y="14763"/>
                    <a:pt x="545" y="14777"/>
                  </a:cubicBezTo>
                  <a:cubicBezTo>
                    <a:pt x="596" y="14882"/>
                    <a:pt x="645" y="14989"/>
                    <a:pt x="703" y="15089"/>
                  </a:cubicBezTo>
                  <a:cubicBezTo>
                    <a:pt x="761" y="15200"/>
                    <a:pt x="818" y="15307"/>
                    <a:pt x="883" y="15412"/>
                  </a:cubicBezTo>
                  <a:cubicBezTo>
                    <a:pt x="988" y="15580"/>
                    <a:pt x="1099" y="15742"/>
                    <a:pt x="1214" y="15900"/>
                  </a:cubicBezTo>
                  <a:cubicBezTo>
                    <a:pt x="1354" y="16084"/>
                    <a:pt x="1504" y="16263"/>
                    <a:pt x="1663" y="16433"/>
                  </a:cubicBezTo>
                  <a:cubicBezTo>
                    <a:pt x="1744" y="16518"/>
                    <a:pt x="1824" y="16598"/>
                    <a:pt x="1909" y="16678"/>
                  </a:cubicBezTo>
                  <a:cubicBezTo>
                    <a:pt x="2155" y="16909"/>
                    <a:pt x="2418" y="17120"/>
                    <a:pt x="2697" y="17311"/>
                  </a:cubicBezTo>
                  <a:cubicBezTo>
                    <a:pt x="2707" y="17317"/>
                    <a:pt x="2717" y="17323"/>
                    <a:pt x="2726" y="17330"/>
                  </a:cubicBezTo>
                  <a:cubicBezTo>
                    <a:pt x="2826" y="17396"/>
                    <a:pt x="2923" y="17457"/>
                    <a:pt x="3027" y="17518"/>
                  </a:cubicBezTo>
                  <a:cubicBezTo>
                    <a:pt x="3127" y="17576"/>
                    <a:pt x="3229" y="17634"/>
                    <a:pt x="3334" y="17688"/>
                  </a:cubicBezTo>
                  <a:cubicBezTo>
                    <a:pt x="3438" y="17740"/>
                    <a:pt x="3545" y="17790"/>
                    <a:pt x="3652" y="17837"/>
                  </a:cubicBezTo>
                  <a:cubicBezTo>
                    <a:pt x="3752" y="17883"/>
                    <a:pt x="3856" y="17924"/>
                    <a:pt x="3959" y="17963"/>
                  </a:cubicBezTo>
                  <a:cubicBezTo>
                    <a:pt x="4203" y="18057"/>
                    <a:pt x="4453" y="18133"/>
                    <a:pt x="4708" y="18189"/>
                  </a:cubicBezTo>
                  <a:cubicBezTo>
                    <a:pt x="4807" y="18216"/>
                    <a:pt x="4912" y="18237"/>
                    <a:pt x="5016" y="18255"/>
                  </a:cubicBezTo>
                  <a:cubicBezTo>
                    <a:pt x="5135" y="18279"/>
                    <a:pt x="5254" y="18296"/>
                    <a:pt x="5376" y="18308"/>
                  </a:cubicBezTo>
                  <a:cubicBezTo>
                    <a:pt x="5495" y="18325"/>
                    <a:pt x="5614" y="18335"/>
                    <a:pt x="5738" y="18343"/>
                  </a:cubicBezTo>
                  <a:lnTo>
                    <a:pt x="5748" y="18343"/>
                  </a:lnTo>
                  <a:cubicBezTo>
                    <a:pt x="5867" y="18352"/>
                    <a:pt x="5991" y="18355"/>
                    <a:pt x="6113" y="18355"/>
                  </a:cubicBezTo>
                  <a:lnTo>
                    <a:pt x="177418" y="18355"/>
                  </a:lnTo>
                  <a:cubicBezTo>
                    <a:pt x="177419" y="18355"/>
                    <a:pt x="177420" y="18355"/>
                    <a:pt x="177421" y="18355"/>
                  </a:cubicBezTo>
                  <a:cubicBezTo>
                    <a:pt x="180476" y="18355"/>
                    <a:pt x="183063" y="16101"/>
                    <a:pt x="183483" y="13074"/>
                  </a:cubicBezTo>
                  <a:cubicBezTo>
                    <a:pt x="183520" y="12798"/>
                    <a:pt x="183539" y="12518"/>
                    <a:pt x="183539" y="12238"/>
                  </a:cubicBezTo>
                  <a:lnTo>
                    <a:pt x="1835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3"/>
            <p:cNvSpPr/>
            <p:nvPr/>
          </p:nvSpPr>
          <p:spPr>
            <a:xfrm>
              <a:off x="3120490" y="3283851"/>
              <a:ext cx="586711" cy="78276"/>
            </a:xfrm>
            <a:custGeom>
              <a:rect b="b" l="l" r="r" t="t"/>
              <a:pathLst>
                <a:path extrusionOk="0" h="4800" w="35978">
                  <a:moveTo>
                    <a:pt x="334" y="1"/>
                  </a:moveTo>
                  <a:lnTo>
                    <a:pt x="1" y="4800"/>
                  </a:lnTo>
                  <a:lnTo>
                    <a:pt x="35978" y="4800"/>
                  </a:lnTo>
                  <a:lnTo>
                    <a:pt x="356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9" name="Google Shape;3039;p73"/>
          <p:cNvSpPr txBox="1"/>
          <p:nvPr/>
        </p:nvSpPr>
        <p:spPr>
          <a:xfrm>
            <a:off x="2344650" y="4146063"/>
            <a:ext cx="4454700" cy="411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nconsolata"/>
                <a:ea typeface="Inconsolata"/>
                <a:cs typeface="Inconsolata"/>
                <a:sym typeface="Inconsolata"/>
              </a:rPr>
              <a:t>Insert your multimedia content here</a:t>
            </a:r>
            <a:endParaRPr sz="1600">
              <a:solidFill>
                <a:schemeClr val="dk1"/>
              </a:solidFill>
              <a:latin typeface="Inconsolata"/>
              <a:ea typeface="Inconsolata"/>
              <a:cs typeface="Inconsolata"/>
              <a:sym typeface="Inconsolata"/>
            </a:endParaRPr>
          </a:p>
        </p:txBody>
      </p:sp>
      <p:pic>
        <p:nvPicPr>
          <p:cNvPr id="3040" name="Google Shape;3040;p73"/>
          <p:cNvPicPr preferRelativeResize="0"/>
          <p:nvPr/>
        </p:nvPicPr>
        <p:blipFill>
          <a:blip r:embed="rId3">
            <a:alphaModFix/>
          </a:blip>
          <a:stretch>
            <a:fillRect/>
          </a:stretch>
        </p:blipFill>
        <p:spPr>
          <a:xfrm>
            <a:off x="3180013" y="1786613"/>
            <a:ext cx="2783976" cy="1565974"/>
          </a:xfrm>
          <a:prstGeom prst="rect">
            <a:avLst/>
          </a:prstGeom>
          <a:noFill/>
          <a:ln>
            <a:noFill/>
          </a:ln>
        </p:spPr>
      </p:pic>
      <p:grpSp>
        <p:nvGrpSpPr>
          <p:cNvPr id="3041" name="Google Shape;3041;p73"/>
          <p:cNvGrpSpPr/>
          <p:nvPr/>
        </p:nvGrpSpPr>
        <p:grpSpPr>
          <a:xfrm>
            <a:off x="484150" y="2299499"/>
            <a:ext cx="2240185" cy="1733579"/>
            <a:chOff x="560350" y="2147099"/>
            <a:chExt cx="2240185" cy="1733579"/>
          </a:xfrm>
        </p:grpSpPr>
        <p:grpSp>
          <p:nvGrpSpPr>
            <p:cNvPr id="3042" name="Google Shape;3042;p73"/>
            <p:cNvGrpSpPr/>
            <p:nvPr/>
          </p:nvGrpSpPr>
          <p:grpSpPr>
            <a:xfrm>
              <a:off x="560350" y="2147099"/>
              <a:ext cx="2132910" cy="1596504"/>
              <a:chOff x="5438832" y="2495552"/>
              <a:chExt cx="1862316" cy="1393961"/>
            </a:xfrm>
          </p:grpSpPr>
          <p:sp>
            <p:nvSpPr>
              <p:cNvPr id="3043" name="Google Shape;3043;p73"/>
              <p:cNvSpPr/>
              <p:nvPr/>
            </p:nvSpPr>
            <p:spPr>
              <a:xfrm>
                <a:off x="5438832" y="2495552"/>
                <a:ext cx="1862316" cy="1393961"/>
              </a:xfrm>
              <a:custGeom>
                <a:rect b="b" l="l" r="r" t="t"/>
                <a:pathLst>
                  <a:path extrusionOk="0" h="22129" w="20214">
                    <a:moveTo>
                      <a:pt x="0" y="1"/>
                    </a:moveTo>
                    <a:lnTo>
                      <a:pt x="0" y="22129"/>
                    </a:lnTo>
                    <a:lnTo>
                      <a:pt x="20213" y="22129"/>
                    </a:lnTo>
                    <a:lnTo>
                      <a:pt x="20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3"/>
              <p:cNvSpPr/>
              <p:nvPr/>
            </p:nvSpPr>
            <p:spPr>
              <a:xfrm>
                <a:off x="5477987" y="2518544"/>
                <a:ext cx="1786769" cy="1347977"/>
              </a:xfrm>
              <a:custGeom>
                <a:rect b="b" l="l" r="r" t="t"/>
                <a:pathLst>
                  <a:path extrusionOk="0" h="21399" w="19394">
                    <a:moveTo>
                      <a:pt x="1" y="0"/>
                    </a:moveTo>
                    <a:lnTo>
                      <a:pt x="1" y="21399"/>
                    </a:lnTo>
                    <a:lnTo>
                      <a:pt x="19393" y="21399"/>
                    </a:lnTo>
                    <a:lnTo>
                      <a:pt x="193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3"/>
              <p:cNvSpPr/>
              <p:nvPr/>
            </p:nvSpPr>
            <p:spPr>
              <a:xfrm>
                <a:off x="5477989" y="2529178"/>
                <a:ext cx="1789533" cy="246547"/>
              </a:xfrm>
              <a:custGeom>
                <a:rect b="b" l="l" r="r" t="t"/>
                <a:pathLst>
                  <a:path extrusionOk="0" h="2676" w="19424">
                    <a:moveTo>
                      <a:pt x="1" y="0"/>
                    </a:moveTo>
                    <a:lnTo>
                      <a:pt x="1" y="2675"/>
                    </a:lnTo>
                    <a:lnTo>
                      <a:pt x="19424" y="2675"/>
                    </a:lnTo>
                    <a:lnTo>
                      <a:pt x="19424"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3"/>
              <p:cNvSpPr/>
              <p:nvPr/>
            </p:nvSpPr>
            <p:spPr>
              <a:xfrm>
                <a:off x="7054617" y="2565570"/>
                <a:ext cx="179285" cy="176526"/>
              </a:xfrm>
              <a:custGeom>
                <a:rect b="b" l="l" r="r" t="t"/>
                <a:pathLst>
                  <a:path extrusionOk="0" h="1916" w="1946">
                    <a:moveTo>
                      <a:pt x="1" y="0"/>
                    </a:moveTo>
                    <a:lnTo>
                      <a:pt x="1" y="1915"/>
                    </a:lnTo>
                    <a:lnTo>
                      <a:pt x="1946" y="1915"/>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3"/>
              <p:cNvSpPr/>
              <p:nvPr/>
            </p:nvSpPr>
            <p:spPr>
              <a:xfrm>
                <a:off x="7079861" y="2587958"/>
                <a:ext cx="131654" cy="131749"/>
              </a:xfrm>
              <a:custGeom>
                <a:rect b="b" l="l" r="r" t="t"/>
                <a:pathLst>
                  <a:path extrusionOk="0" fill="none" h="1430" w="1429">
                    <a:moveTo>
                      <a:pt x="0" y="1429"/>
                    </a:moveTo>
                    <a:lnTo>
                      <a:pt x="1429"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3"/>
              <p:cNvSpPr/>
              <p:nvPr/>
            </p:nvSpPr>
            <p:spPr>
              <a:xfrm>
                <a:off x="7079861" y="2587958"/>
                <a:ext cx="131654" cy="131749"/>
              </a:xfrm>
              <a:custGeom>
                <a:rect b="b" l="l" r="r" t="t"/>
                <a:pathLst>
                  <a:path extrusionOk="0" fill="none" h="1430" w="1429">
                    <a:moveTo>
                      <a:pt x="0" y="1"/>
                    </a:moveTo>
                    <a:lnTo>
                      <a:pt x="1429" y="1429"/>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3"/>
              <p:cNvSpPr/>
              <p:nvPr/>
            </p:nvSpPr>
            <p:spPr>
              <a:xfrm>
                <a:off x="6819408" y="2565570"/>
                <a:ext cx="176521" cy="176526"/>
              </a:xfrm>
              <a:custGeom>
                <a:rect b="b" l="l" r="r" t="t"/>
                <a:pathLst>
                  <a:path extrusionOk="0" h="1916" w="1916">
                    <a:moveTo>
                      <a:pt x="0" y="0"/>
                    </a:moveTo>
                    <a:lnTo>
                      <a:pt x="0" y="1915"/>
                    </a:lnTo>
                    <a:lnTo>
                      <a:pt x="1915" y="1915"/>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3"/>
              <p:cNvSpPr/>
              <p:nvPr/>
            </p:nvSpPr>
            <p:spPr>
              <a:xfrm>
                <a:off x="6853036" y="2599198"/>
                <a:ext cx="109266" cy="109269"/>
              </a:xfrm>
              <a:custGeom>
                <a:rect b="b" l="l" r="r" t="t"/>
                <a:pathLst>
                  <a:path extrusionOk="0" fill="none" h="1186" w="1186">
                    <a:moveTo>
                      <a:pt x="0" y="0"/>
                    </a:moveTo>
                    <a:lnTo>
                      <a:pt x="1185" y="0"/>
                    </a:lnTo>
                    <a:lnTo>
                      <a:pt x="1185" y="1186"/>
                    </a:lnTo>
                    <a:lnTo>
                      <a:pt x="0" y="1186"/>
                    </a:lnTo>
                    <a:close/>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3"/>
              <p:cNvSpPr/>
              <p:nvPr/>
            </p:nvSpPr>
            <p:spPr>
              <a:xfrm>
                <a:off x="6853036" y="2627206"/>
                <a:ext cx="109266" cy="92"/>
              </a:xfrm>
              <a:custGeom>
                <a:rect b="b" l="l" r="r" t="t"/>
                <a:pathLst>
                  <a:path extrusionOk="0" fill="none" h="1" w="1186">
                    <a:moveTo>
                      <a:pt x="0" y="0"/>
                    </a:moveTo>
                    <a:lnTo>
                      <a:pt x="1185" y="0"/>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3"/>
              <p:cNvSpPr/>
              <p:nvPr/>
            </p:nvSpPr>
            <p:spPr>
              <a:xfrm>
                <a:off x="6581343" y="2565570"/>
                <a:ext cx="176521" cy="176526"/>
              </a:xfrm>
              <a:custGeom>
                <a:rect b="b" l="l" r="r" t="t"/>
                <a:pathLst>
                  <a:path extrusionOk="0" h="1916" w="1916">
                    <a:moveTo>
                      <a:pt x="1" y="0"/>
                    </a:moveTo>
                    <a:lnTo>
                      <a:pt x="1" y="1915"/>
                    </a:lnTo>
                    <a:lnTo>
                      <a:pt x="1916" y="1915"/>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3"/>
              <p:cNvSpPr/>
              <p:nvPr/>
            </p:nvSpPr>
            <p:spPr>
              <a:xfrm>
                <a:off x="6609351" y="2708373"/>
                <a:ext cx="120506" cy="92"/>
              </a:xfrm>
              <a:custGeom>
                <a:rect b="b" l="l" r="r" t="t"/>
                <a:pathLst>
                  <a:path extrusionOk="0" fill="none" h="1" w="1308">
                    <a:moveTo>
                      <a:pt x="1" y="1"/>
                    </a:moveTo>
                    <a:lnTo>
                      <a:pt x="1308"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4" name="Google Shape;3054;p73"/>
            <p:cNvGrpSpPr/>
            <p:nvPr/>
          </p:nvGrpSpPr>
          <p:grpSpPr>
            <a:xfrm>
              <a:off x="667625" y="2284174"/>
              <a:ext cx="2132910" cy="1596504"/>
              <a:chOff x="5438832" y="2495552"/>
              <a:chExt cx="1862316" cy="1393961"/>
            </a:xfrm>
          </p:grpSpPr>
          <p:sp>
            <p:nvSpPr>
              <p:cNvPr id="3055" name="Google Shape;3055;p73"/>
              <p:cNvSpPr/>
              <p:nvPr/>
            </p:nvSpPr>
            <p:spPr>
              <a:xfrm>
                <a:off x="5438832" y="2495552"/>
                <a:ext cx="1862316" cy="1393961"/>
              </a:xfrm>
              <a:custGeom>
                <a:rect b="b" l="l" r="r" t="t"/>
                <a:pathLst>
                  <a:path extrusionOk="0" h="22129" w="20214">
                    <a:moveTo>
                      <a:pt x="0" y="1"/>
                    </a:moveTo>
                    <a:lnTo>
                      <a:pt x="0" y="22129"/>
                    </a:lnTo>
                    <a:lnTo>
                      <a:pt x="20213" y="22129"/>
                    </a:lnTo>
                    <a:lnTo>
                      <a:pt x="20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3"/>
              <p:cNvSpPr/>
              <p:nvPr/>
            </p:nvSpPr>
            <p:spPr>
              <a:xfrm>
                <a:off x="5477987" y="2518544"/>
                <a:ext cx="1786769" cy="1347977"/>
              </a:xfrm>
              <a:custGeom>
                <a:rect b="b" l="l" r="r" t="t"/>
                <a:pathLst>
                  <a:path extrusionOk="0" h="21399" w="19394">
                    <a:moveTo>
                      <a:pt x="1" y="0"/>
                    </a:moveTo>
                    <a:lnTo>
                      <a:pt x="1" y="21399"/>
                    </a:lnTo>
                    <a:lnTo>
                      <a:pt x="19393" y="21399"/>
                    </a:lnTo>
                    <a:lnTo>
                      <a:pt x="193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3"/>
              <p:cNvSpPr/>
              <p:nvPr/>
            </p:nvSpPr>
            <p:spPr>
              <a:xfrm>
                <a:off x="5477989" y="2529178"/>
                <a:ext cx="1789533" cy="246547"/>
              </a:xfrm>
              <a:custGeom>
                <a:rect b="b" l="l" r="r" t="t"/>
                <a:pathLst>
                  <a:path extrusionOk="0" h="2676" w="19424">
                    <a:moveTo>
                      <a:pt x="1" y="0"/>
                    </a:moveTo>
                    <a:lnTo>
                      <a:pt x="1" y="2675"/>
                    </a:lnTo>
                    <a:lnTo>
                      <a:pt x="19424" y="2675"/>
                    </a:lnTo>
                    <a:lnTo>
                      <a:pt x="19424"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3"/>
              <p:cNvSpPr/>
              <p:nvPr/>
            </p:nvSpPr>
            <p:spPr>
              <a:xfrm>
                <a:off x="7054617" y="2565570"/>
                <a:ext cx="179285" cy="176526"/>
              </a:xfrm>
              <a:custGeom>
                <a:rect b="b" l="l" r="r" t="t"/>
                <a:pathLst>
                  <a:path extrusionOk="0" h="1916" w="1946">
                    <a:moveTo>
                      <a:pt x="1" y="0"/>
                    </a:moveTo>
                    <a:lnTo>
                      <a:pt x="1" y="1915"/>
                    </a:lnTo>
                    <a:lnTo>
                      <a:pt x="1946" y="1915"/>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3"/>
              <p:cNvSpPr/>
              <p:nvPr/>
            </p:nvSpPr>
            <p:spPr>
              <a:xfrm>
                <a:off x="7079861" y="2587958"/>
                <a:ext cx="131654" cy="131749"/>
              </a:xfrm>
              <a:custGeom>
                <a:rect b="b" l="l" r="r" t="t"/>
                <a:pathLst>
                  <a:path extrusionOk="0" fill="none" h="1430" w="1429">
                    <a:moveTo>
                      <a:pt x="0" y="1429"/>
                    </a:moveTo>
                    <a:lnTo>
                      <a:pt x="1429"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3"/>
              <p:cNvSpPr/>
              <p:nvPr/>
            </p:nvSpPr>
            <p:spPr>
              <a:xfrm>
                <a:off x="7079861" y="2587958"/>
                <a:ext cx="131654" cy="131749"/>
              </a:xfrm>
              <a:custGeom>
                <a:rect b="b" l="l" r="r" t="t"/>
                <a:pathLst>
                  <a:path extrusionOk="0" fill="none" h="1430" w="1429">
                    <a:moveTo>
                      <a:pt x="0" y="1"/>
                    </a:moveTo>
                    <a:lnTo>
                      <a:pt x="1429" y="1429"/>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3"/>
              <p:cNvSpPr/>
              <p:nvPr/>
            </p:nvSpPr>
            <p:spPr>
              <a:xfrm>
                <a:off x="6819408" y="2565570"/>
                <a:ext cx="176521" cy="176526"/>
              </a:xfrm>
              <a:custGeom>
                <a:rect b="b" l="l" r="r" t="t"/>
                <a:pathLst>
                  <a:path extrusionOk="0" h="1916" w="1916">
                    <a:moveTo>
                      <a:pt x="0" y="0"/>
                    </a:moveTo>
                    <a:lnTo>
                      <a:pt x="0" y="1915"/>
                    </a:lnTo>
                    <a:lnTo>
                      <a:pt x="1915" y="1915"/>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3"/>
              <p:cNvSpPr/>
              <p:nvPr/>
            </p:nvSpPr>
            <p:spPr>
              <a:xfrm>
                <a:off x="6853036" y="2599198"/>
                <a:ext cx="109266" cy="109269"/>
              </a:xfrm>
              <a:custGeom>
                <a:rect b="b" l="l" r="r" t="t"/>
                <a:pathLst>
                  <a:path extrusionOk="0" fill="none" h="1186" w="1186">
                    <a:moveTo>
                      <a:pt x="0" y="0"/>
                    </a:moveTo>
                    <a:lnTo>
                      <a:pt x="1185" y="0"/>
                    </a:lnTo>
                    <a:lnTo>
                      <a:pt x="1185" y="1186"/>
                    </a:lnTo>
                    <a:lnTo>
                      <a:pt x="0" y="1186"/>
                    </a:lnTo>
                    <a:close/>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3"/>
              <p:cNvSpPr/>
              <p:nvPr/>
            </p:nvSpPr>
            <p:spPr>
              <a:xfrm>
                <a:off x="6853036" y="2627206"/>
                <a:ext cx="109266" cy="92"/>
              </a:xfrm>
              <a:custGeom>
                <a:rect b="b" l="l" r="r" t="t"/>
                <a:pathLst>
                  <a:path extrusionOk="0" fill="none" h="1" w="1186">
                    <a:moveTo>
                      <a:pt x="0" y="0"/>
                    </a:moveTo>
                    <a:lnTo>
                      <a:pt x="1185" y="0"/>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3"/>
              <p:cNvSpPr/>
              <p:nvPr/>
            </p:nvSpPr>
            <p:spPr>
              <a:xfrm>
                <a:off x="6581343" y="2565570"/>
                <a:ext cx="176521" cy="176526"/>
              </a:xfrm>
              <a:custGeom>
                <a:rect b="b" l="l" r="r" t="t"/>
                <a:pathLst>
                  <a:path extrusionOk="0" h="1916" w="1916">
                    <a:moveTo>
                      <a:pt x="1" y="0"/>
                    </a:moveTo>
                    <a:lnTo>
                      <a:pt x="1" y="1915"/>
                    </a:lnTo>
                    <a:lnTo>
                      <a:pt x="1916" y="1915"/>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3"/>
              <p:cNvSpPr/>
              <p:nvPr/>
            </p:nvSpPr>
            <p:spPr>
              <a:xfrm>
                <a:off x="6609351" y="2708373"/>
                <a:ext cx="120506" cy="92"/>
              </a:xfrm>
              <a:custGeom>
                <a:rect b="b" l="l" r="r" t="t"/>
                <a:pathLst>
                  <a:path extrusionOk="0" fill="none" h="1" w="1308">
                    <a:moveTo>
                      <a:pt x="1" y="1"/>
                    </a:moveTo>
                    <a:lnTo>
                      <a:pt x="1308"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3"/>
              <p:cNvSpPr/>
              <p:nvPr/>
            </p:nvSpPr>
            <p:spPr>
              <a:xfrm>
                <a:off x="6047894" y="3006461"/>
                <a:ext cx="644173" cy="644190"/>
              </a:xfrm>
              <a:custGeom>
                <a:rect b="b" l="l" r="r" t="t"/>
                <a:pathLst>
                  <a:path extrusionOk="0" fill="none" h="6992" w="6992">
                    <a:moveTo>
                      <a:pt x="6991" y="3496"/>
                    </a:moveTo>
                    <a:cubicBezTo>
                      <a:pt x="6991" y="5441"/>
                      <a:pt x="5441" y="6992"/>
                      <a:pt x="3496" y="6992"/>
                    </a:cubicBezTo>
                    <a:cubicBezTo>
                      <a:pt x="1581" y="6992"/>
                      <a:pt x="0" y="5441"/>
                      <a:pt x="0" y="3496"/>
                    </a:cubicBezTo>
                    <a:cubicBezTo>
                      <a:pt x="0" y="1551"/>
                      <a:pt x="1581" y="1"/>
                      <a:pt x="3496" y="1"/>
                    </a:cubicBezTo>
                    <a:cubicBezTo>
                      <a:pt x="544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3"/>
              <p:cNvSpPr/>
              <p:nvPr/>
            </p:nvSpPr>
            <p:spPr>
              <a:xfrm>
                <a:off x="6168308" y="3395716"/>
                <a:ext cx="406109" cy="145754"/>
              </a:xfrm>
              <a:custGeom>
                <a:rect b="b" l="l" r="r" t="t"/>
                <a:pathLst>
                  <a:path extrusionOk="0" fill="none" h="1582" w="4408">
                    <a:moveTo>
                      <a:pt x="0" y="1"/>
                    </a:moveTo>
                    <a:cubicBezTo>
                      <a:pt x="304" y="913"/>
                      <a:pt x="1186" y="1581"/>
                      <a:pt x="2189" y="1581"/>
                    </a:cubicBezTo>
                    <a:cubicBezTo>
                      <a:pt x="3222" y="1581"/>
                      <a:pt x="4104" y="913"/>
                      <a:pt x="4408" y="1"/>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3"/>
              <p:cNvSpPr/>
              <p:nvPr/>
            </p:nvSpPr>
            <p:spPr>
              <a:xfrm>
                <a:off x="6201936" y="3199660"/>
                <a:ext cx="70019" cy="103741"/>
              </a:xfrm>
              <a:custGeom>
                <a:rect b="b" l="l" r="r" t="t"/>
                <a:pathLst>
                  <a:path extrusionOk="0" fill="none" h="1126" w="760">
                    <a:moveTo>
                      <a:pt x="760" y="578"/>
                    </a:moveTo>
                    <a:cubicBezTo>
                      <a:pt x="760" y="882"/>
                      <a:pt x="608" y="1126"/>
                      <a:pt x="395" y="1126"/>
                    </a:cubicBezTo>
                    <a:cubicBezTo>
                      <a:pt x="182" y="1126"/>
                      <a:pt x="0" y="882"/>
                      <a:pt x="0" y="578"/>
                    </a:cubicBezTo>
                    <a:cubicBezTo>
                      <a:pt x="0" y="244"/>
                      <a:pt x="182" y="1"/>
                      <a:pt x="395" y="1"/>
                    </a:cubicBezTo>
                    <a:cubicBezTo>
                      <a:pt x="608" y="1"/>
                      <a:pt x="760" y="24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3"/>
              <p:cNvSpPr/>
              <p:nvPr/>
            </p:nvSpPr>
            <p:spPr>
              <a:xfrm>
                <a:off x="6467917" y="3199660"/>
                <a:ext cx="70111" cy="103741"/>
              </a:xfrm>
              <a:custGeom>
                <a:rect b="b" l="l" r="r" t="t"/>
                <a:pathLst>
                  <a:path extrusionOk="0" fill="none" h="1126" w="761">
                    <a:moveTo>
                      <a:pt x="761" y="578"/>
                    </a:moveTo>
                    <a:cubicBezTo>
                      <a:pt x="761" y="882"/>
                      <a:pt x="609" y="1126"/>
                      <a:pt x="396" y="1126"/>
                    </a:cubicBezTo>
                    <a:cubicBezTo>
                      <a:pt x="183" y="1126"/>
                      <a:pt x="1" y="882"/>
                      <a:pt x="1" y="578"/>
                    </a:cubicBezTo>
                    <a:cubicBezTo>
                      <a:pt x="1" y="244"/>
                      <a:pt x="183" y="1"/>
                      <a:pt x="396" y="1"/>
                    </a:cubicBezTo>
                    <a:cubicBezTo>
                      <a:pt x="609" y="1"/>
                      <a:pt x="761" y="24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70" name="Google Shape;3070;p73"/>
          <p:cNvGrpSpPr/>
          <p:nvPr/>
        </p:nvGrpSpPr>
        <p:grpSpPr>
          <a:xfrm flipH="1" rot="-9667536">
            <a:off x="7147585" y="3287891"/>
            <a:ext cx="573918" cy="945585"/>
            <a:chOff x="1279175" y="2762450"/>
            <a:chExt cx="644426" cy="1061755"/>
          </a:xfrm>
        </p:grpSpPr>
        <p:sp>
          <p:nvSpPr>
            <p:cNvPr id="3071" name="Google Shape;3071;p73"/>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3"/>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6" name="Shape 3076"/>
        <p:cNvGrpSpPr/>
        <p:nvPr/>
      </p:nvGrpSpPr>
      <p:grpSpPr>
        <a:xfrm>
          <a:off x="0" y="0"/>
          <a:ext cx="0" cy="0"/>
          <a:chOff x="0" y="0"/>
          <a:chExt cx="0" cy="0"/>
        </a:xfrm>
      </p:grpSpPr>
      <p:grpSp>
        <p:nvGrpSpPr>
          <p:cNvPr id="3077" name="Google Shape;3077;p74"/>
          <p:cNvGrpSpPr/>
          <p:nvPr/>
        </p:nvGrpSpPr>
        <p:grpSpPr>
          <a:xfrm>
            <a:off x="500665" y="1065024"/>
            <a:ext cx="3365944" cy="3641614"/>
            <a:chOff x="500665" y="1065024"/>
            <a:chExt cx="3365944" cy="3641614"/>
          </a:xfrm>
        </p:grpSpPr>
        <p:grpSp>
          <p:nvGrpSpPr>
            <p:cNvPr id="3078" name="Google Shape;3078;p74"/>
            <p:cNvGrpSpPr/>
            <p:nvPr/>
          </p:nvGrpSpPr>
          <p:grpSpPr>
            <a:xfrm>
              <a:off x="500665" y="1065024"/>
              <a:ext cx="3365944" cy="3641614"/>
              <a:chOff x="1763579" y="275413"/>
              <a:chExt cx="8940091" cy="3641614"/>
            </a:xfrm>
          </p:grpSpPr>
          <p:sp>
            <p:nvSpPr>
              <p:cNvPr id="3079" name="Google Shape;3079;p74"/>
              <p:cNvSpPr/>
              <p:nvPr/>
            </p:nvSpPr>
            <p:spPr>
              <a:xfrm>
                <a:off x="1763579" y="275413"/>
                <a:ext cx="8940091" cy="3641614"/>
              </a:xfrm>
              <a:custGeom>
                <a:rect b="b" l="l" r="r" t="t"/>
                <a:pathLst>
                  <a:path extrusionOk="0" h="18360" w="37297">
                    <a:moveTo>
                      <a:pt x="1" y="0"/>
                    </a:moveTo>
                    <a:lnTo>
                      <a:pt x="1" y="18359"/>
                    </a:lnTo>
                    <a:lnTo>
                      <a:pt x="37296" y="18359"/>
                    </a:lnTo>
                    <a:lnTo>
                      <a:pt x="372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3080" name="Google Shape;3080;p74"/>
              <p:cNvSpPr/>
              <p:nvPr/>
            </p:nvSpPr>
            <p:spPr>
              <a:xfrm>
                <a:off x="1851070" y="353759"/>
                <a:ext cx="8757679" cy="3490872"/>
              </a:xfrm>
              <a:custGeom>
                <a:rect b="b" l="l" r="r" t="t"/>
                <a:pathLst>
                  <a:path extrusionOk="0" h="17600" w="36536">
                    <a:moveTo>
                      <a:pt x="0" y="0"/>
                    </a:moveTo>
                    <a:lnTo>
                      <a:pt x="0" y="17599"/>
                    </a:lnTo>
                    <a:lnTo>
                      <a:pt x="36536" y="17599"/>
                    </a:lnTo>
                    <a:lnTo>
                      <a:pt x="365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sp>
            <p:nvSpPr>
              <p:cNvPr id="3081" name="Google Shape;3081;p74"/>
              <p:cNvSpPr/>
              <p:nvPr/>
            </p:nvSpPr>
            <p:spPr>
              <a:xfrm>
                <a:off x="1876926" y="312964"/>
                <a:ext cx="8718853" cy="271476"/>
              </a:xfrm>
              <a:custGeom>
                <a:rect b="b" l="l" r="r" t="t"/>
                <a:pathLst>
                  <a:path extrusionOk="0" h="2645" w="36567">
                    <a:moveTo>
                      <a:pt x="0" y="0"/>
                    </a:moveTo>
                    <a:lnTo>
                      <a:pt x="0" y="2645"/>
                    </a:lnTo>
                    <a:lnTo>
                      <a:pt x="36566" y="2645"/>
                    </a:lnTo>
                    <a:lnTo>
                      <a:pt x="36566"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200">
                  <a:solidFill>
                    <a:schemeClr val="dk1"/>
                  </a:solidFill>
                  <a:latin typeface="Nanum Gothic Coding"/>
                  <a:ea typeface="Nanum Gothic Coding"/>
                  <a:cs typeface="Nanum Gothic Coding"/>
                  <a:sym typeface="Nanum Gothic Coding"/>
                </a:endParaRPr>
              </a:p>
            </p:txBody>
          </p:sp>
        </p:grpSp>
        <p:grpSp>
          <p:nvGrpSpPr>
            <p:cNvPr id="3082" name="Google Shape;3082;p74"/>
            <p:cNvGrpSpPr/>
            <p:nvPr/>
          </p:nvGrpSpPr>
          <p:grpSpPr>
            <a:xfrm>
              <a:off x="3057650" y="1141875"/>
              <a:ext cx="726325" cy="196476"/>
              <a:chOff x="8689262" y="361063"/>
              <a:chExt cx="726325" cy="196476"/>
            </a:xfrm>
          </p:grpSpPr>
          <p:sp>
            <p:nvSpPr>
              <p:cNvPr id="3083" name="Google Shape;3083;p74"/>
              <p:cNvSpPr/>
              <p:nvPr/>
            </p:nvSpPr>
            <p:spPr>
              <a:xfrm>
                <a:off x="9219112" y="361063"/>
                <a:ext cx="196476" cy="196476"/>
              </a:xfrm>
              <a:custGeom>
                <a:rect b="b" l="l" r="r" t="t"/>
                <a:pathLst>
                  <a:path extrusionOk="0" h="1916" w="1916">
                    <a:moveTo>
                      <a:pt x="1" y="1"/>
                    </a:moveTo>
                    <a:lnTo>
                      <a:pt x="1" y="1916"/>
                    </a:lnTo>
                    <a:lnTo>
                      <a:pt x="1916" y="1916"/>
                    </a:lnTo>
                    <a:lnTo>
                      <a:pt x="19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4"/>
              <p:cNvSpPr/>
              <p:nvPr/>
            </p:nvSpPr>
            <p:spPr>
              <a:xfrm>
                <a:off x="8954238" y="361063"/>
                <a:ext cx="199553" cy="196476"/>
              </a:xfrm>
              <a:custGeom>
                <a:rect b="b" l="l" r="r" t="t"/>
                <a:pathLst>
                  <a:path extrusionOk="0" h="1916" w="1946">
                    <a:moveTo>
                      <a:pt x="0" y="1"/>
                    </a:moveTo>
                    <a:lnTo>
                      <a:pt x="0" y="1916"/>
                    </a:lnTo>
                    <a:lnTo>
                      <a:pt x="1945" y="1916"/>
                    </a:lnTo>
                    <a:lnTo>
                      <a:pt x="19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4"/>
              <p:cNvSpPr/>
              <p:nvPr/>
            </p:nvSpPr>
            <p:spPr>
              <a:xfrm>
                <a:off x="8689262" y="361063"/>
                <a:ext cx="196476" cy="196476"/>
              </a:xfrm>
              <a:custGeom>
                <a:rect b="b" l="l" r="r" t="t"/>
                <a:pathLst>
                  <a:path extrusionOk="0" h="1916" w="1916">
                    <a:moveTo>
                      <a:pt x="0" y="1"/>
                    </a:moveTo>
                    <a:lnTo>
                      <a:pt x="0" y="1916"/>
                    </a:lnTo>
                    <a:lnTo>
                      <a:pt x="1915" y="1916"/>
                    </a:lnTo>
                    <a:lnTo>
                      <a:pt x="19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4"/>
              <p:cNvSpPr/>
              <p:nvPr/>
            </p:nvSpPr>
            <p:spPr>
              <a:xfrm>
                <a:off x="8720436" y="523187"/>
                <a:ext cx="137205" cy="103"/>
              </a:xfrm>
              <a:custGeom>
                <a:rect b="b" l="l" r="r" t="t"/>
                <a:pathLst>
                  <a:path extrusionOk="0" fill="none" h="1" w="1338">
                    <a:moveTo>
                      <a:pt x="0" y="0"/>
                    </a:moveTo>
                    <a:lnTo>
                      <a:pt x="133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7" name="Google Shape;3087;p74"/>
              <p:cNvGrpSpPr/>
              <p:nvPr/>
            </p:nvGrpSpPr>
            <p:grpSpPr>
              <a:xfrm>
                <a:off x="9250380" y="399391"/>
                <a:ext cx="137217" cy="129156"/>
                <a:chOff x="9250380" y="399391"/>
                <a:chExt cx="137217" cy="129156"/>
              </a:xfrm>
            </p:grpSpPr>
            <p:sp>
              <p:nvSpPr>
                <p:cNvPr id="3088" name="Google Shape;3088;p74"/>
                <p:cNvSpPr/>
                <p:nvPr/>
              </p:nvSpPr>
              <p:spPr>
                <a:xfrm>
                  <a:off x="9250380" y="399391"/>
                  <a:ext cx="137217" cy="129156"/>
                </a:xfrm>
                <a:custGeom>
                  <a:rect b="b" l="l" r="r" t="t"/>
                  <a:pathLst>
                    <a:path extrusionOk="0" fill="none" h="1399" w="1399">
                      <a:moveTo>
                        <a:pt x="0" y="1398"/>
                      </a:moveTo>
                      <a:lnTo>
                        <a:pt x="1398" y="0"/>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4"/>
                <p:cNvSpPr/>
                <p:nvPr/>
              </p:nvSpPr>
              <p:spPr>
                <a:xfrm>
                  <a:off x="9250380" y="399391"/>
                  <a:ext cx="137217" cy="129156"/>
                </a:xfrm>
                <a:custGeom>
                  <a:rect b="b" l="l" r="r" t="t"/>
                  <a:pathLst>
                    <a:path extrusionOk="0" fill="none" h="1399" w="1399">
                      <a:moveTo>
                        <a:pt x="0" y="0"/>
                      </a:moveTo>
                      <a:lnTo>
                        <a:pt x="1398" y="1398"/>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0" name="Google Shape;3090;p74"/>
              <p:cNvGrpSpPr/>
              <p:nvPr/>
            </p:nvGrpSpPr>
            <p:grpSpPr>
              <a:xfrm>
                <a:off x="8983820" y="394006"/>
                <a:ext cx="137217" cy="129279"/>
                <a:chOff x="8983820" y="394006"/>
                <a:chExt cx="137217" cy="129279"/>
              </a:xfrm>
            </p:grpSpPr>
            <p:sp>
              <p:nvSpPr>
                <p:cNvPr id="3091" name="Google Shape;3091;p74"/>
                <p:cNvSpPr/>
                <p:nvPr/>
              </p:nvSpPr>
              <p:spPr>
                <a:xfrm>
                  <a:off x="8983820" y="394006"/>
                  <a:ext cx="137217" cy="129279"/>
                </a:xfrm>
                <a:custGeom>
                  <a:rect b="b" l="l" r="r" t="t"/>
                  <a:pathLst>
                    <a:path extrusionOk="0" fill="none" h="1187" w="1186">
                      <a:moveTo>
                        <a:pt x="0" y="1"/>
                      </a:moveTo>
                      <a:lnTo>
                        <a:pt x="1186" y="1"/>
                      </a:lnTo>
                      <a:lnTo>
                        <a:pt x="1186" y="1186"/>
                      </a:lnTo>
                      <a:lnTo>
                        <a:pt x="0" y="1186"/>
                      </a:lnTo>
                      <a:close/>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4"/>
                <p:cNvSpPr/>
                <p:nvPr/>
              </p:nvSpPr>
              <p:spPr>
                <a:xfrm>
                  <a:off x="8983820" y="427115"/>
                  <a:ext cx="137217" cy="109"/>
                </a:xfrm>
                <a:custGeom>
                  <a:rect b="b" l="l" r="r" t="t"/>
                  <a:pathLst>
                    <a:path extrusionOk="0" fill="none" h="1" w="1186">
                      <a:moveTo>
                        <a:pt x="0" y="1"/>
                      </a:moveTo>
                      <a:lnTo>
                        <a:pt x="1186" y="1"/>
                      </a:lnTo>
                    </a:path>
                  </a:pathLst>
                </a:custGeom>
                <a:noFill/>
                <a:ln cap="flat" cmpd="sng" w="9525">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093" name="Google Shape;3093;p74"/>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3094" name="Google Shape;3094;p74"/>
          <p:cNvSpPr txBox="1"/>
          <p:nvPr>
            <p:ph idx="1" type="subTitle"/>
          </p:nvPr>
        </p:nvSpPr>
        <p:spPr>
          <a:xfrm>
            <a:off x="5732378" y="1929050"/>
            <a:ext cx="2163900" cy="322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JENNA DOE</a:t>
            </a:r>
            <a:endParaRPr/>
          </a:p>
        </p:txBody>
      </p:sp>
      <p:sp>
        <p:nvSpPr>
          <p:cNvPr id="3095" name="Google Shape;3095;p74"/>
          <p:cNvSpPr txBox="1"/>
          <p:nvPr>
            <p:ph idx="2" type="subTitle"/>
          </p:nvPr>
        </p:nvSpPr>
        <p:spPr>
          <a:xfrm>
            <a:off x="4727549" y="2287400"/>
            <a:ext cx="31686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replace the image on the screen with your own</a:t>
            </a:r>
            <a:endParaRPr/>
          </a:p>
        </p:txBody>
      </p:sp>
      <p:sp>
        <p:nvSpPr>
          <p:cNvPr id="3096" name="Google Shape;3096;p74"/>
          <p:cNvSpPr txBox="1"/>
          <p:nvPr>
            <p:ph idx="3" type="subTitle"/>
          </p:nvPr>
        </p:nvSpPr>
        <p:spPr>
          <a:xfrm>
            <a:off x="5732378" y="3176450"/>
            <a:ext cx="2163900" cy="322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JOHN JAMES</a:t>
            </a:r>
            <a:endParaRPr/>
          </a:p>
        </p:txBody>
      </p:sp>
      <p:sp>
        <p:nvSpPr>
          <p:cNvPr id="3097" name="Google Shape;3097;p74"/>
          <p:cNvSpPr txBox="1"/>
          <p:nvPr>
            <p:ph idx="4" type="subTitle"/>
          </p:nvPr>
        </p:nvSpPr>
        <p:spPr>
          <a:xfrm>
            <a:off x="4727550" y="3534800"/>
            <a:ext cx="3168600" cy="572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replace the image on the screen with your own</a:t>
            </a:r>
            <a:endParaRPr/>
          </a:p>
        </p:txBody>
      </p:sp>
      <p:pic>
        <p:nvPicPr>
          <p:cNvPr id="3098" name="Google Shape;3098;p74"/>
          <p:cNvPicPr preferRelativeResize="0"/>
          <p:nvPr/>
        </p:nvPicPr>
        <p:blipFill>
          <a:blip r:embed="rId3">
            <a:alphaModFix/>
          </a:blip>
          <a:stretch>
            <a:fillRect/>
          </a:stretch>
        </p:blipFill>
        <p:spPr>
          <a:xfrm>
            <a:off x="694525" y="1533925"/>
            <a:ext cx="2978200" cy="2978200"/>
          </a:xfrm>
          <a:prstGeom prst="rect">
            <a:avLst/>
          </a:prstGeom>
          <a:noFill/>
          <a:ln>
            <a:noFill/>
          </a:ln>
        </p:spPr>
      </p:pic>
      <p:cxnSp>
        <p:nvCxnSpPr>
          <p:cNvPr id="3099" name="Google Shape;3099;p74"/>
          <p:cNvCxnSpPr>
            <a:endCxn id="3094" idx="1"/>
          </p:cNvCxnSpPr>
          <p:nvPr/>
        </p:nvCxnSpPr>
        <p:spPr>
          <a:xfrm flipH="1" rot="10800000">
            <a:off x="1740278" y="2090150"/>
            <a:ext cx="3992100" cy="530700"/>
          </a:xfrm>
          <a:prstGeom prst="bentConnector3">
            <a:avLst>
              <a:gd fmla="val 50000" name="adj1"/>
            </a:avLst>
          </a:prstGeom>
          <a:noFill/>
          <a:ln cap="flat" cmpd="sng" w="9525">
            <a:solidFill>
              <a:schemeClr val="dk1"/>
            </a:solidFill>
            <a:prstDash val="solid"/>
            <a:round/>
            <a:headEnd len="med" w="med" type="oval"/>
            <a:tailEnd len="med" w="med" type="oval"/>
          </a:ln>
        </p:spPr>
      </p:cxnSp>
      <p:cxnSp>
        <p:nvCxnSpPr>
          <p:cNvPr id="3100" name="Google Shape;3100;p74"/>
          <p:cNvCxnSpPr>
            <a:endCxn id="3096" idx="1"/>
          </p:cNvCxnSpPr>
          <p:nvPr/>
        </p:nvCxnSpPr>
        <p:spPr>
          <a:xfrm>
            <a:off x="2584478" y="2983850"/>
            <a:ext cx="3147900" cy="353700"/>
          </a:xfrm>
          <a:prstGeom prst="bentConnector3">
            <a:avLst>
              <a:gd fmla="val 50000" name="adj1"/>
            </a:avLst>
          </a:prstGeom>
          <a:noFill/>
          <a:ln cap="flat" cmpd="sng" w="9525">
            <a:solidFill>
              <a:schemeClr val="dk1"/>
            </a:solidFill>
            <a:prstDash val="solid"/>
            <a:round/>
            <a:headEnd len="med" w="med" type="oval"/>
            <a:tailEnd len="med" w="med" type="oval"/>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4" name="Shape 3104"/>
        <p:cNvGrpSpPr/>
        <p:nvPr/>
      </p:nvGrpSpPr>
      <p:grpSpPr>
        <a:xfrm>
          <a:off x="0" y="0"/>
          <a:ext cx="0" cy="0"/>
          <a:chOff x="0" y="0"/>
          <a:chExt cx="0" cy="0"/>
        </a:xfrm>
      </p:grpSpPr>
      <p:sp>
        <p:nvSpPr>
          <p:cNvPr id="3105" name="Google Shape;3105;p75"/>
          <p:cNvSpPr txBox="1"/>
          <p:nvPr>
            <p:ph type="title"/>
          </p:nvPr>
        </p:nvSpPr>
        <p:spPr>
          <a:xfrm>
            <a:off x="2579863" y="767938"/>
            <a:ext cx="3984300" cy="1120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3106" name="Google Shape;3106;p75"/>
          <p:cNvSpPr txBox="1"/>
          <p:nvPr>
            <p:ph idx="1" type="subTitle"/>
          </p:nvPr>
        </p:nvSpPr>
        <p:spPr>
          <a:xfrm>
            <a:off x="2254063" y="1844038"/>
            <a:ext cx="4635900" cy="88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lt1"/>
                </a:solidFill>
              </a:rPr>
              <a:t>Do you have any questions?</a:t>
            </a:r>
            <a:endParaRPr b="1">
              <a:solidFill>
                <a:schemeClr val="lt1"/>
              </a:solidFill>
            </a:endParaRPr>
          </a:p>
          <a:p>
            <a:pPr indent="0" lvl="0" marL="0" rtl="0" algn="ctr">
              <a:spcBef>
                <a:spcPts val="0"/>
              </a:spcBef>
              <a:spcAft>
                <a:spcPts val="0"/>
              </a:spcAft>
              <a:buClr>
                <a:schemeClr val="dk1"/>
              </a:buClr>
              <a:buSzPts val="1100"/>
              <a:buFont typeface="Arial"/>
              <a:buNone/>
            </a:pPr>
            <a:r>
              <a:rPr lang="en">
                <a:solidFill>
                  <a:schemeClr val="lt1"/>
                </a:solidFill>
                <a:uFill>
                  <a:noFill/>
                </a:uFill>
                <a:hlinkClick r:id="rId3">
                  <a:extLst>
                    <a:ext uri="{A12FA001-AC4F-418D-AE19-62706E023703}">
                      <ahyp:hlinkClr val="tx"/>
                    </a:ext>
                  </a:extLst>
                </a:hlinkClick>
              </a:rPr>
              <a:t>addyouremail@freepik.com</a:t>
            </a:r>
            <a:r>
              <a:rPr lang="en">
                <a:solidFill>
                  <a:schemeClr val="lt1"/>
                </a:solidFill>
              </a:rPr>
              <a:t> | +91 620 421 838 yourcompany.com</a:t>
            </a:r>
            <a:endParaRPr>
              <a:solidFill>
                <a:schemeClr val="lt1"/>
              </a:solidFill>
            </a:endParaRPr>
          </a:p>
        </p:txBody>
      </p:sp>
      <p:sp>
        <p:nvSpPr>
          <p:cNvPr id="3107" name="Google Shape;3107;p75"/>
          <p:cNvSpPr/>
          <p:nvPr/>
        </p:nvSpPr>
        <p:spPr>
          <a:xfrm>
            <a:off x="3229285" y="2927785"/>
            <a:ext cx="594600" cy="5946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5"/>
          <p:cNvSpPr/>
          <p:nvPr/>
        </p:nvSpPr>
        <p:spPr>
          <a:xfrm>
            <a:off x="3930010" y="2927785"/>
            <a:ext cx="594600" cy="5946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5"/>
          <p:cNvSpPr/>
          <p:nvPr/>
        </p:nvSpPr>
        <p:spPr>
          <a:xfrm>
            <a:off x="4630735" y="2927785"/>
            <a:ext cx="594600" cy="5946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5"/>
          <p:cNvSpPr/>
          <p:nvPr/>
        </p:nvSpPr>
        <p:spPr>
          <a:xfrm>
            <a:off x="5331460" y="2927785"/>
            <a:ext cx="594600" cy="594600"/>
          </a:xfrm>
          <a:prstGeom prst="ellipse">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5"/>
          <p:cNvSpPr txBox="1"/>
          <p:nvPr/>
        </p:nvSpPr>
        <p:spPr>
          <a:xfrm>
            <a:off x="2726224" y="4202550"/>
            <a:ext cx="3702900" cy="29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lt1"/>
                </a:solidFill>
                <a:latin typeface="Inconsolata"/>
                <a:ea typeface="Inconsolata"/>
                <a:cs typeface="Inconsolata"/>
                <a:sym typeface="Inconsolata"/>
              </a:rPr>
              <a:t>Please, keep this slide for the attribution</a:t>
            </a:r>
            <a:endParaRPr sz="1200">
              <a:solidFill>
                <a:schemeClr val="lt1"/>
              </a:solidFill>
              <a:latin typeface="Inconsolata"/>
              <a:ea typeface="Inconsolata"/>
              <a:cs typeface="Inconsolata"/>
              <a:sym typeface="Inconsolata"/>
            </a:endParaRPr>
          </a:p>
        </p:txBody>
      </p:sp>
      <p:sp>
        <p:nvSpPr>
          <p:cNvPr id="3112" name="Google Shape;3112;p75"/>
          <p:cNvSpPr/>
          <p:nvPr/>
        </p:nvSpPr>
        <p:spPr>
          <a:xfrm>
            <a:off x="3353930" y="30520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3" name="Google Shape;3113;p75"/>
          <p:cNvGrpSpPr/>
          <p:nvPr/>
        </p:nvGrpSpPr>
        <p:grpSpPr>
          <a:xfrm>
            <a:off x="4065577" y="3052240"/>
            <a:ext cx="346056" cy="345674"/>
            <a:chOff x="3303268" y="3817349"/>
            <a:chExt cx="346056" cy="345674"/>
          </a:xfrm>
        </p:grpSpPr>
        <p:sp>
          <p:nvSpPr>
            <p:cNvPr id="3114" name="Google Shape;3114;p7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8" name="Google Shape;3118;p75"/>
          <p:cNvGrpSpPr/>
          <p:nvPr/>
        </p:nvGrpSpPr>
        <p:grpSpPr>
          <a:xfrm>
            <a:off x="4754991" y="3052240"/>
            <a:ext cx="346056" cy="345674"/>
            <a:chOff x="3752358" y="3817349"/>
            <a:chExt cx="346056" cy="345674"/>
          </a:xfrm>
        </p:grpSpPr>
        <p:sp>
          <p:nvSpPr>
            <p:cNvPr id="3119" name="Google Shape;3119;p7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3" name="Google Shape;3123;p75"/>
          <p:cNvGrpSpPr/>
          <p:nvPr/>
        </p:nvGrpSpPr>
        <p:grpSpPr>
          <a:xfrm>
            <a:off x="5455714" y="3052240"/>
            <a:ext cx="346056" cy="345674"/>
            <a:chOff x="2238181" y="4120624"/>
            <a:chExt cx="346056" cy="345674"/>
          </a:xfrm>
        </p:grpSpPr>
        <p:grpSp>
          <p:nvGrpSpPr>
            <p:cNvPr id="3124" name="Google Shape;3124;p75"/>
            <p:cNvGrpSpPr/>
            <p:nvPr/>
          </p:nvGrpSpPr>
          <p:grpSpPr>
            <a:xfrm>
              <a:off x="2309155" y="4177413"/>
              <a:ext cx="203862" cy="231903"/>
              <a:chOff x="1512725" y="258500"/>
              <a:chExt cx="4570900" cy="5199625"/>
            </a:xfrm>
          </p:grpSpPr>
          <p:sp>
            <p:nvSpPr>
              <p:cNvPr id="3125" name="Google Shape;3125;p7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7" name="Google Shape;3127;p75"/>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8" name="Google Shape;3128;p75"/>
          <p:cNvSpPr/>
          <p:nvPr/>
        </p:nvSpPr>
        <p:spPr>
          <a:xfrm>
            <a:off x="6649625" y="4235088"/>
            <a:ext cx="2548734" cy="227126"/>
          </a:xfrm>
          <a:custGeom>
            <a:rect b="b" l="l" r="r" t="t"/>
            <a:pathLst>
              <a:path extrusionOk="0" fill="none" h="2251" w="25260">
                <a:moveTo>
                  <a:pt x="25260" y="2250"/>
                </a:moveTo>
                <a:lnTo>
                  <a:pt x="21065" y="1"/>
                </a:lnTo>
                <a:lnTo>
                  <a:pt x="16840" y="2250"/>
                </a:lnTo>
                <a:lnTo>
                  <a:pt x="12645" y="1"/>
                </a:lnTo>
                <a:lnTo>
                  <a:pt x="8451" y="2250"/>
                </a:lnTo>
                <a:lnTo>
                  <a:pt x="4226" y="1"/>
                </a:lnTo>
                <a:lnTo>
                  <a:pt x="1" y="2250"/>
                </a:lnTo>
              </a:path>
            </a:pathLst>
          </a:custGeom>
          <a:noFill/>
          <a:ln cap="rnd" cmpd="sng" w="190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9" name="Google Shape;3129;p75"/>
          <p:cNvGrpSpPr/>
          <p:nvPr/>
        </p:nvGrpSpPr>
        <p:grpSpPr>
          <a:xfrm>
            <a:off x="298358" y="1279679"/>
            <a:ext cx="1818178" cy="1772370"/>
            <a:chOff x="6806125" y="2999329"/>
            <a:chExt cx="1749594" cy="1705514"/>
          </a:xfrm>
        </p:grpSpPr>
        <p:sp>
          <p:nvSpPr>
            <p:cNvPr id="3130" name="Google Shape;3130;p75"/>
            <p:cNvSpPr/>
            <p:nvPr/>
          </p:nvSpPr>
          <p:spPr>
            <a:xfrm>
              <a:off x="6806125" y="2999329"/>
              <a:ext cx="1749594" cy="1705514"/>
            </a:xfrm>
            <a:custGeom>
              <a:rect b="b" l="l" r="r" t="t"/>
              <a:pathLst>
                <a:path extrusionOk="0" h="48209" w="49455">
                  <a:moveTo>
                    <a:pt x="1" y="1"/>
                  </a:moveTo>
                  <a:lnTo>
                    <a:pt x="1" y="48208"/>
                  </a:lnTo>
                  <a:lnTo>
                    <a:pt x="49455" y="48208"/>
                  </a:lnTo>
                  <a:lnTo>
                    <a:pt x="494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5"/>
            <p:cNvSpPr/>
            <p:nvPr/>
          </p:nvSpPr>
          <p:spPr>
            <a:xfrm>
              <a:off x="6826573" y="3019777"/>
              <a:ext cx="1708698" cy="1665679"/>
            </a:xfrm>
            <a:custGeom>
              <a:rect b="b" l="l" r="r" t="t"/>
              <a:pathLst>
                <a:path extrusionOk="0" h="47083" w="48299">
                  <a:moveTo>
                    <a:pt x="0" y="0"/>
                  </a:moveTo>
                  <a:lnTo>
                    <a:pt x="0" y="47083"/>
                  </a:lnTo>
                  <a:lnTo>
                    <a:pt x="48299" y="47083"/>
                  </a:lnTo>
                  <a:lnTo>
                    <a:pt x="48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5"/>
            <p:cNvSpPr/>
            <p:nvPr/>
          </p:nvSpPr>
          <p:spPr>
            <a:xfrm>
              <a:off x="8434121" y="3012242"/>
              <a:ext cx="107583" cy="1679688"/>
            </a:xfrm>
            <a:custGeom>
              <a:rect b="b" l="l" r="r" t="t"/>
              <a:pathLst>
                <a:path extrusionOk="0" fill="none" h="47479" w="3041">
                  <a:moveTo>
                    <a:pt x="1" y="0"/>
                  </a:moveTo>
                  <a:lnTo>
                    <a:pt x="3040" y="0"/>
                  </a:lnTo>
                  <a:lnTo>
                    <a:pt x="3040" y="47478"/>
                  </a:lnTo>
                  <a:lnTo>
                    <a:pt x="1" y="47478"/>
                  </a:lnTo>
                  <a:close/>
                </a:path>
              </a:pathLst>
            </a:custGeom>
            <a:solidFill>
              <a:schemeClr val="lt1"/>
            </a:solidFill>
            <a:ln cap="flat" cmpd="sng" w="9875">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5"/>
            <p:cNvSpPr/>
            <p:nvPr/>
          </p:nvSpPr>
          <p:spPr>
            <a:xfrm>
              <a:off x="8463165" y="3038031"/>
              <a:ext cx="49493" cy="37677"/>
            </a:xfrm>
            <a:custGeom>
              <a:rect b="b" l="l" r="r" t="t"/>
              <a:pathLst>
                <a:path extrusionOk="0" h="1065" w="1399">
                  <a:moveTo>
                    <a:pt x="700" y="1"/>
                  </a:moveTo>
                  <a:lnTo>
                    <a:pt x="0" y="1065"/>
                  </a:lnTo>
                  <a:lnTo>
                    <a:pt x="1399" y="1065"/>
                  </a:ln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5"/>
            <p:cNvSpPr/>
            <p:nvPr/>
          </p:nvSpPr>
          <p:spPr>
            <a:xfrm>
              <a:off x="8434121" y="3106874"/>
              <a:ext cx="107583" cy="35"/>
            </a:xfrm>
            <a:custGeom>
              <a:rect b="b" l="l" r="r" t="t"/>
              <a:pathLst>
                <a:path extrusionOk="0" fill="none" h="1" w="3041">
                  <a:moveTo>
                    <a:pt x="1" y="0"/>
                  </a:moveTo>
                  <a:lnTo>
                    <a:pt x="3040" y="0"/>
                  </a:lnTo>
                </a:path>
              </a:pathLst>
            </a:custGeom>
            <a:solidFill>
              <a:schemeClr val="lt1"/>
            </a:solidFill>
            <a:ln cap="flat" cmpd="sng" w="9875">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5"/>
            <p:cNvSpPr/>
            <p:nvPr/>
          </p:nvSpPr>
          <p:spPr>
            <a:xfrm>
              <a:off x="8463165" y="4625167"/>
              <a:ext cx="49493" cy="36616"/>
            </a:xfrm>
            <a:custGeom>
              <a:rect b="b" l="l" r="r" t="t"/>
              <a:pathLst>
                <a:path extrusionOk="0" h="1035" w="1399">
                  <a:moveTo>
                    <a:pt x="0" y="1"/>
                  </a:moveTo>
                  <a:lnTo>
                    <a:pt x="700" y="1034"/>
                  </a:lnTo>
                  <a:lnTo>
                    <a:pt x="13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5"/>
            <p:cNvSpPr/>
            <p:nvPr/>
          </p:nvSpPr>
          <p:spPr>
            <a:xfrm>
              <a:off x="8434121" y="4592904"/>
              <a:ext cx="107583" cy="35"/>
            </a:xfrm>
            <a:custGeom>
              <a:rect b="b" l="l" r="r" t="t"/>
              <a:pathLst>
                <a:path extrusionOk="0" fill="none" h="1" w="3041">
                  <a:moveTo>
                    <a:pt x="3040" y="1"/>
                  </a:moveTo>
                  <a:lnTo>
                    <a:pt x="1" y="1"/>
                  </a:lnTo>
                </a:path>
              </a:pathLst>
            </a:custGeom>
            <a:solidFill>
              <a:schemeClr val="lt1"/>
            </a:solidFill>
            <a:ln cap="flat" cmpd="sng" w="9875">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7" name="Google Shape;3137;p75"/>
          <p:cNvGrpSpPr/>
          <p:nvPr/>
        </p:nvGrpSpPr>
        <p:grpSpPr>
          <a:xfrm>
            <a:off x="731200" y="1752300"/>
            <a:ext cx="827136" cy="827136"/>
            <a:chOff x="2115375" y="3396150"/>
            <a:chExt cx="827136" cy="827136"/>
          </a:xfrm>
        </p:grpSpPr>
        <p:sp>
          <p:nvSpPr>
            <p:cNvPr id="3138" name="Google Shape;3138;p75"/>
            <p:cNvSpPr/>
            <p:nvPr/>
          </p:nvSpPr>
          <p:spPr>
            <a:xfrm>
              <a:off x="2115375" y="3396150"/>
              <a:ext cx="827136" cy="827136"/>
            </a:xfrm>
            <a:custGeom>
              <a:rect b="b" l="l" r="r" t="t"/>
              <a:pathLst>
                <a:path extrusionOk="0" fill="none" h="10487" w="10487">
                  <a:moveTo>
                    <a:pt x="10487" y="5228"/>
                  </a:moveTo>
                  <a:cubicBezTo>
                    <a:pt x="10487" y="8146"/>
                    <a:pt x="8116" y="10487"/>
                    <a:pt x="5228" y="10487"/>
                  </a:cubicBezTo>
                  <a:cubicBezTo>
                    <a:pt x="2341" y="10487"/>
                    <a:pt x="0" y="8146"/>
                    <a:pt x="0" y="5228"/>
                  </a:cubicBezTo>
                  <a:cubicBezTo>
                    <a:pt x="0" y="2341"/>
                    <a:pt x="2341" y="0"/>
                    <a:pt x="5228" y="0"/>
                  </a:cubicBezTo>
                  <a:cubicBezTo>
                    <a:pt x="8116" y="0"/>
                    <a:pt x="10487" y="2341"/>
                    <a:pt x="10487" y="5228"/>
                  </a:cubicBezTo>
                  <a:close/>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5"/>
            <p:cNvSpPr/>
            <p:nvPr/>
          </p:nvSpPr>
          <p:spPr>
            <a:xfrm>
              <a:off x="2271146" y="3892409"/>
              <a:ext cx="520322" cy="189452"/>
            </a:xfrm>
            <a:custGeom>
              <a:rect b="b" l="l" r="r" t="t"/>
              <a:pathLst>
                <a:path extrusionOk="0" fill="none" h="2402" w="6597">
                  <a:moveTo>
                    <a:pt x="1" y="0"/>
                  </a:moveTo>
                  <a:cubicBezTo>
                    <a:pt x="457" y="1429"/>
                    <a:pt x="1733" y="2402"/>
                    <a:pt x="3284" y="2402"/>
                  </a:cubicBezTo>
                  <a:cubicBezTo>
                    <a:pt x="4803" y="2402"/>
                    <a:pt x="6141" y="1429"/>
                    <a:pt x="6597" y="0"/>
                  </a:cubicBezTo>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5"/>
            <p:cNvSpPr/>
            <p:nvPr/>
          </p:nvSpPr>
          <p:spPr>
            <a:xfrm>
              <a:off x="2311923" y="3640652"/>
              <a:ext cx="95988" cy="131954"/>
            </a:xfrm>
            <a:custGeom>
              <a:rect b="b" l="l" r="r" t="t"/>
              <a:pathLst>
                <a:path extrusionOk="0" fill="none" h="1673" w="1217">
                  <a:moveTo>
                    <a:pt x="1216" y="852"/>
                  </a:moveTo>
                  <a:cubicBezTo>
                    <a:pt x="1216" y="1308"/>
                    <a:pt x="943" y="1673"/>
                    <a:pt x="609" y="1673"/>
                  </a:cubicBezTo>
                  <a:cubicBezTo>
                    <a:pt x="274" y="1673"/>
                    <a:pt x="1" y="1308"/>
                    <a:pt x="1" y="852"/>
                  </a:cubicBezTo>
                  <a:cubicBezTo>
                    <a:pt x="1" y="396"/>
                    <a:pt x="274" y="1"/>
                    <a:pt x="609" y="1"/>
                  </a:cubicBezTo>
                  <a:cubicBezTo>
                    <a:pt x="943" y="1"/>
                    <a:pt x="1216" y="396"/>
                    <a:pt x="1216" y="852"/>
                  </a:cubicBezTo>
                  <a:close/>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5"/>
            <p:cNvSpPr/>
            <p:nvPr/>
          </p:nvSpPr>
          <p:spPr>
            <a:xfrm>
              <a:off x="2649966" y="3640652"/>
              <a:ext cx="95988" cy="131954"/>
            </a:xfrm>
            <a:custGeom>
              <a:rect b="b" l="l" r="r" t="t"/>
              <a:pathLst>
                <a:path extrusionOk="0" fill="none" h="1673" w="1217">
                  <a:moveTo>
                    <a:pt x="1216" y="852"/>
                  </a:moveTo>
                  <a:cubicBezTo>
                    <a:pt x="1216" y="1308"/>
                    <a:pt x="943" y="1673"/>
                    <a:pt x="608" y="1673"/>
                  </a:cubicBezTo>
                  <a:cubicBezTo>
                    <a:pt x="274" y="1673"/>
                    <a:pt x="0" y="1308"/>
                    <a:pt x="0" y="852"/>
                  </a:cubicBezTo>
                  <a:cubicBezTo>
                    <a:pt x="0" y="396"/>
                    <a:pt x="274" y="1"/>
                    <a:pt x="608" y="1"/>
                  </a:cubicBezTo>
                  <a:cubicBezTo>
                    <a:pt x="943" y="1"/>
                    <a:pt x="1216" y="396"/>
                    <a:pt x="1216" y="852"/>
                  </a:cubicBezTo>
                  <a:close/>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2" name="Google Shape;3142;p75"/>
          <p:cNvGrpSpPr/>
          <p:nvPr/>
        </p:nvGrpSpPr>
        <p:grpSpPr>
          <a:xfrm flipH="1" rot="-3750900">
            <a:off x="7400910" y="2019797"/>
            <a:ext cx="644403" cy="1061717"/>
            <a:chOff x="1279175" y="2762450"/>
            <a:chExt cx="644426" cy="1061755"/>
          </a:xfrm>
        </p:grpSpPr>
        <p:sp>
          <p:nvSpPr>
            <p:cNvPr id="3143" name="Google Shape;3143;p75"/>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rgbClr val="4375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5"/>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8" name="Shape 3148"/>
        <p:cNvGrpSpPr/>
        <p:nvPr/>
      </p:nvGrpSpPr>
      <p:grpSpPr>
        <a:xfrm>
          <a:off x="0" y="0"/>
          <a:ext cx="0" cy="0"/>
          <a:chOff x="0" y="0"/>
          <a:chExt cx="0" cy="0"/>
        </a:xfrm>
      </p:grpSpPr>
      <p:sp>
        <p:nvSpPr>
          <p:cNvPr id="3149" name="Google Shape;3149;p76"/>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3150" name="Google Shape;3150;p76"/>
          <p:cNvSpPr txBox="1"/>
          <p:nvPr>
            <p:ph idx="1" type="subTitle"/>
          </p:nvPr>
        </p:nvSpPr>
        <p:spPr>
          <a:xfrm>
            <a:off x="1794538" y="1381075"/>
            <a:ext cx="5594400" cy="321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PHOTOS:</a:t>
            </a:r>
            <a:endParaRPr/>
          </a:p>
          <a:p>
            <a:pPr indent="-330200" lvl="0" marL="457200" rtl="0" algn="l">
              <a:spcBef>
                <a:spcPts val="1200"/>
              </a:spcBef>
              <a:spcAft>
                <a:spcPts val="0"/>
              </a:spcAft>
              <a:buClr>
                <a:schemeClr val="dk1"/>
              </a:buClr>
              <a:buSzPts val="1600"/>
              <a:buFont typeface="Inconsolata"/>
              <a:buChar char="●"/>
            </a:pPr>
            <a:r>
              <a:rPr b="0" lang="en" sz="1600">
                <a:uFill>
                  <a:noFill/>
                </a:uFill>
                <a:latin typeface="Inconsolata"/>
                <a:ea typeface="Inconsolata"/>
                <a:cs typeface="Inconsolata"/>
                <a:sym typeface="Inconsolata"/>
                <a:hlinkClick r:id="rId3"/>
              </a:rPr>
              <a:t>Cyber monday shopping sales</a:t>
            </a:r>
            <a:endParaRPr b="0" sz="1600">
              <a:latin typeface="Inconsolata"/>
              <a:ea typeface="Inconsolata"/>
              <a:cs typeface="Inconsolata"/>
              <a:sym typeface="Inconsolata"/>
            </a:endParaRPr>
          </a:p>
          <a:p>
            <a:pPr indent="-330200" lvl="0" marL="457200" rtl="0" algn="l">
              <a:spcBef>
                <a:spcPts val="0"/>
              </a:spcBef>
              <a:spcAft>
                <a:spcPts val="0"/>
              </a:spcAft>
              <a:buClr>
                <a:schemeClr val="dk1"/>
              </a:buClr>
              <a:buSzPts val="1600"/>
              <a:buFont typeface="Inconsolata"/>
              <a:buChar char="●"/>
            </a:pPr>
            <a:r>
              <a:rPr b="0" lang="en" sz="1600">
                <a:uFill>
                  <a:noFill/>
                </a:uFill>
                <a:latin typeface="Inconsolata"/>
                <a:ea typeface="Inconsolata"/>
                <a:cs typeface="Inconsolata"/>
                <a:sym typeface="Inconsolata"/>
                <a:hlinkClick r:id="rId4"/>
              </a:rPr>
              <a:t>Cyber monday retail sales </a:t>
            </a:r>
            <a:endParaRPr b="0" sz="1600">
              <a:latin typeface="Inconsolata"/>
              <a:ea typeface="Inconsolata"/>
              <a:cs typeface="Inconsolata"/>
              <a:sym typeface="Inconsolata"/>
            </a:endParaRPr>
          </a:p>
          <a:p>
            <a:pPr indent="-330200" lvl="0" marL="457200" rtl="0" algn="l">
              <a:spcBef>
                <a:spcPts val="0"/>
              </a:spcBef>
              <a:spcAft>
                <a:spcPts val="0"/>
              </a:spcAft>
              <a:buClr>
                <a:schemeClr val="dk1"/>
              </a:buClr>
              <a:buSzPts val="1600"/>
              <a:buFont typeface="Inconsolata"/>
              <a:buChar char="●"/>
            </a:pPr>
            <a:r>
              <a:rPr b="0" lang="en" sz="1600">
                <a:uFill>
                  <a:noFill/>
                </a:uFill>
                <a:latin typeface="Inconsolata"/>
                <a:ea typeface="Inconsolata"/>
                <a:cs typeface="Inconsolata"/>
                <a:sym typeface="Inconsolata"/>
                <a:hlinkClick r:id="rId5"/>
              </a:rPr>
              <a:t>Cyber monday shopping</a:t>
            </a:r>
            <a:endParaRPr b="0" sz="1600">
              <a:latin typeface="Inconsolata"/>
              <a:ea typeface="Inconsolata"/>
              <a:cs typeface="Inconsolata"/>
              <a:sym typeface="Inconsolata"/>
            </a:endParaRPr>
          </a:p>
          <a:p>
            <a:pPr indent="-330200" lvl="0" marL="457200" rtl="0" algn="l">
              <a:spcBef>
                <a:spcPts val="0"/>
              </a:spcBef>
              <a:spcAft>
                <a:spcPts val="0"/>
              </a:spcAft>
              <a:buClr>
                <a:schemeClr val="dk1"/>
              </a:buClr>
              <a:buSzPts val="1600"/>
              <a:buFont typeface="Inconsolata"/>
              <a:buChar char="●"/>
            </a:pPr>
            <a:r>
              <a:rPr b="0" lang="en" sz="1600">
                <a:uFill>
                  <a:noFill/>
                </a:uFill>
                <a:latin typeface="Inconsolata"/>
                <a:ea typeface="Inconsolata"/>
                <a:cs typeface="Inconsolata"/>
                <a:sym typeface="Inconsolata"/>
                <a:hlinkClick r:id="rId6"/>
              </a:rPr>
              <a:t>Cyber monday sales </a:t>
            </a:r>
            <a:endParaRPr b="0" sz="1600">
              <a:latin typeface="Inconsolata"/>
              <a:ea typeface="Inconsolata"/>
              <a:cs typeface="Inconsolata"/>
              <a:sym typeface="Inconsolata"/>
            </a:endParaRPr>
          </a:p>
          <a:p>
            <a:pPr indent="-330200" lvl="0" marL="457200" rtl="0" algn="l">
              <a:spcBef>
                <a:spcPts val="0"/>
              </a:spcBef>
              <a:spcAft>
                <a:spcPts val="0"/>
              </a:spcAft>
              <a:buClr>
                <a:schemeClr val="dk1"/>
              </a:buClr>
              <a:buSzPts val="1600"/>
              <a:buFont typeface="Inconsolata"/>
              <a:buChar char="●"/>
            </a:pPr>
            <a:r>
              <a:rPr b="0" lang="en" sz="1600">
                <a:uFill>
                  <a:noFill/>
                </a:uFill>
                <a:latin typeface="Inconsolata"/>
                <a:ea typeface="Inconsolata"/>
                <a:cs typeface="Inconsolata"/>
                <a:sym typeface="Inconsolata"/>
                <a:hlinkClick r:id="rId7"/>
              </a:rPr>
              <a:t>Woman holding laptop her lap shopping bags</a:t>
            </a:r>
            <a:endParaRPr b="0" sz="1600">
              <a:latin typeface="Inconsolata"/>
              <a:ea typeface="Inconsolata"/>
              <a:cs typeface="Inconsolata"/>
              <a:sym typeface="Inconsolata"/>
            </a:endParaRPr>
          </a:p>
          <a:p>
            <a:pPr indent="-330200" lvl="0" marL="457200" rtl="0" algn="l">
              <a:spcBef>
                <a:spcPts val="0"/>
              </a:spcBef>
              <a:spcAft>
                <a:spcPts val="0"/>
              </a:spcAft>
              <a:buClr>
                <a:schemeClr val="dk1"/>
              </a:buClr>
              <a:buSzPts val="1600"/>
              <a:buFont typeface="Inconsolata"/>
              <a:buChar char="●"/>
            </a:pPr>
            <a:r>
              <a:rPr b="0" lang="en" sz="1600">
                <a:uFill>
                  <a:noFill/>
                </a:uFill>
                <a:latin typeface="Inconsolata"/>
                <a:ea typeface="Inconsolata"/>
                <a:cs typeface="Inconsolata"/>
                <a:sym typeface="Inconsolata"/>
                <a:hlinkClick r:id="rId8"/>
              </a:rPr>
              <a:t>Woman getting ready buy new stuff during cyber monday event</a:t>
            </a:r>
            <a:endParaRPr b="0" sz="1600">
              <a:latin typeface="Inconsolata"/>
              <a:ea typeface="Inconsolata"/>
              <a:cs typeface="Inconsolata"/>
              <a:sym typeface="Inconsolata"/>
            </a:endParaRPr>
          </a:p>
          <a:p>
            <a:pPr indent="-330200" lvl="0" marL="457200" rtl="0" algn="l">
              <a:spcBef>
                <a:spcPts val="0"/>
              </a:spcBef>
              <a:spcAft>
                <a:spcPts val="0"/>
              </a:spcAft>
              <a:buClr>
                <a:schemeClr val="dk1"/>
              </a:buClr>
              <a:buSzPts val="1600"/>
              <a:buFont typeface="Inconsolata"/>
              <a:buChar char="●"/>
            </a:pPr>
            <a:r>
              <a:rPr b="0" lang="en" sz="1600">
                <a:uFill>
                  <a:noFill/>
                </a:uFill>
                <a:latin typeface="Inconsolata"/>
                <a:ea typeface="Inconsolata"/>
                <a:cs typeface="Inconsolata"/>
                <a:sym typeface="Inconsolata"/>
                <a:hlinkClick r:id="rId9"/>
              </a:rPr>
              <a:t>Top cyber monday event sale elements</a:t>
            </a:r>
            <a:endParaRPr b="0" sz="1600">
              <a:latin typeface="Inconsolata"/>
              <a:ea typeface="Inconsolata"/>
              <a:cs typeface="Inconsolata"/>
              <a:sym typeface="Inconsolata"/>
            </a:endParaRPr>
          </a:p>
        </p:txBody>
      </p:sp>
      <p:grpSp>
        <p:nvGrpSpPr>
          <p:cNvPr id="3151" name="Google Shape;3151;p76"/>
          <p:cNvGrpSpPr/>
          <p:nvPr/>
        </p:nvGrpSpPr>
        <p:grpSpPr>
          <a:xfrm rot="-7049100">
            <a:off x="7324410" y="1796559"/>
            <a:ext cx="644403" cy="1061717"/>
            <a:chOff x="1279175" y="2762450"/>
            <a:chExt cx="644426" cy="1061755"/>
          </a:xfrm>
        </p:grpSpPr>
        <p:sp>
          <p:nvSpPr>
            <p:cNvPr id="3152" name="Google Shape;3152;p76"/>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rgbClr val="4375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6"/>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7" name="Shape 3157"/>
        <p:cNvGrpSpPr/>
        <p:nvPr/>
      </p:nvGrpSpPr>
      <p:grpSpPr>
        <a:xfrm>
          <a:off x="0" y="0"/>
          <a:ext cx="0" cy="0"/>
          <a:chOff x="0" y="0"/>
          <a:chExt cx="0" cy="0"/>
        </a:xfrm>
      </p:grpSpPr>
      <p:sp>
        <p:nvSpPr>
          <p:cNvPr id="3158" name="Google Shape;3158;p77"/>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3159" name="Google Shape;3159;p77"/>
          <p:cNvSpPr txBox="1"/>
          <p:nvPr>
            <p:ph idx="1" type="subTitle"/>
          </p:nvPr>
        </p:nvSpPr>
        <p:spPr>
          <a:xfrm>
            <a:off x="713225" y="1381075"/>
            <a:ext cx="5594400" cy="321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Nanum Gothic Coding"/>
                <a:ea typeface="Nanum Gothic Coding"/>
                <a:cs typeface="Nanum Gothic Coding"/>
                <a:sym typeface="Nanum Gothic Coding"/>
              </a:rPr>
              <a:t>VECTORS:</a:t>
            </a:r>
            <a:endParaRPr b="1" sz="2200">
              <a:solidFill>
                <a:schemeClr val="dk1"/>
              </a:solidFill>
              <a:latin typeface="Nanum Gothic Coding"/>
              <a:ea typeface="Nanum Gothic Coding"/>
              <a:cs typeface="Nanum Gothic Coding"/>
              <a:sym typeface="Nanum Gothic Coding"/>
            </a:endParaRPr>
          </a:p>
          <a:p>
            <a:pPr indent="-330200" lvl="0" marL="457200" rtl="0" algn="l">
              <a:spcBef>
                <a:spcPts val="1200"/>
              </a:spcBef>
              <a:spcAft>
                <a:spcPts val="0"/>
              </a:spcAft>
              <a:buClr>
                <a:schemeClr val="dk1"/>
              </a:buClr>
              <a:buSzPts val="1600"/>
              <a:buChar char="●"/>
            </a:pPr>
            <a:r>
              <a:rPr lang="en">
                <a:solidFill>
                  <a:schemeClr val="dk1"/>
                </a:solidFill>
                <a:uFill>
                  <a:noFill/>
                </a:uFill>
                <a:hlinkClick r:id="rId3">
                  <a:extLst>
                    <a:ext uri="{A12FA001-AC4F-418D-AE19-62706E023703}">
                      <ahyp:hlinkClr val="tx"/>
                    </a:ext>
                  </a:extLst>
                </a:hlinkClick>
              </a:rPr>
              <a:t>Linear vaporwave instagram posts pack</a:t>
            </a:r>
            <a:endParaRPr>
              <a:solidFill>
                <a:schemeClr val="dk1"/>
              </a:solidFill>
            </a:endParaRPr>
          </a:p>
          <a:p>
            <a:pPr indent="0" lvl="0" marL="0" rtl="0" algn="l">
              <a:spcBef>
                <a:spcPts val="1200"/>
              </a:spcBef>
              <a:spcAft>
                <a:spcPts val="0"/>
              </a:spcAft>
              <a:buNone/>
            </a:pPr>
            <a:r>
              <a:rPr b="1" lang="en" sz="2200">
                <a:solidFill>
                  <a:schemeClr val="dk1"/>
                </a:solidFill>
                <a:latin typeface="Nanum Gothic Coding"/>
                <a:ea typeface="Nanum Gothic Coding"/>
                <a:cs typeface="Nanum Gothic Coding"/>
                <a:sym typeface="Nanum Gothic Coding"/>
              </a:rPr>
              <a:t>PHOTOS</a:t>
            </a:r>
            <a:r>
              <a:rPr b="1" lang="en" sz="2200">
                <a:solidFill>
                  <a:schemeClr val="dk1"/>
                </a:solidFill>
                <a:latin typeface="Nanum Gothic Coding"/>
                <a:ea typeface="Nanum Gothic Coding"/>
                <a:cs typeface="Nanum Gothic Coding"/>
                <a:sym typeface="Nanum Gothic Coding"/>
              </a:rPr>
              <a:t>:</a:t>
            </a:r>
            <a:endParaRPr b="1" sz="2200">
              <a:solidFill>
                <a:schemeClr val="dk1"/>
              </a:solidFill>
              <a:latin typeface="Nanum Gothic Coding"/>
              <a:ea typeface="Nanum Gothic Coding"/>
              <a:cs typeface="Nanum Gothic Coding"/>
              <a:sym typeface="Nanum Gothic Coding"/>
            </a:endParaRPr>
          </a:p>
          <a:p>
            <a:pPr indent="-330200" lvl="0" marL="457200" rtl="0" algn="l">
              <a:spcBef>
                <a:spcPts val="1200"/>
              </a:spcBef>
              <a:spcAft>
                <a:spcPts val="0"/>
              </a:spcAft>
              <a:buClr>
                <a:schemeClr val="dk1"/>
              </a:buClr>
              <a:buSzPts val="1600"/>
              <a:buChar char="●"/>
            </a:pPr>
            <a:r>
              <a:rPr lang="en">
                <a:solidFill>
                  <a:schemeClr val="dk1"/>
                </a:solidFill>
                <a:uFill>
                  <a:noFill/>
                </a:uFill>
                <a:hlinkClick r:id="rId4">
                  <a:extLst>
                    <a:ext uri="{A12FA001-AC4F-418D-AE19-62706E023703}">
                      <ahyp:hlinkClr val="tx"/>
                    </a:ext>
                  </a:extLst>
                </a:hlinkClick>
              </a:rPr>
              <a:t>Top view credit card phone coffee cup</a:t>
            </a:r>
            <a:endParaRPr>
              <a:solidFill>
                <a:schemeClr val="dk1"/>
              </a:solidFill>
            </a:endParaRPr>
          </a:p>
          <a:p>
            <a:pPr indent="-330200" lvl="0" marL="457200" rtl="0" algn="l">
              <a:spcBef>
                <a:spcPts val="0"/>
              </a:spcBef>
              <a:spcAft>
                <a:spcPts val="0"/>
              </a:spcAft>
              <a:buClr>
                <a:schemeClr val="dk1"/>
              </a:buClr>
              <a:buSzPts val="1600"/>
              <a:buChar char="●"/>
            </a:pPr>
            <a:r>
              <a:rPr lang="en">
                <a:solidFill>
                  <a:schemeClr val="dk1"/>
                </a:solidFill>
                <a:uFill>
                  <a:noFill/>
                </a:uFill>
                <a:hlinkClick r:id="rId5">
                  <a:extLst>
                    <a:ext uri="{A12FA001-AC4F-418D-AE19-62706E023703}">
                      <ahyp:hlinkClr val="tx"/>
                    </a:ext>
                  </a:extLst>
                </a:hlinkClick>
              </a:rPr>
              <a:t>Beautiful woman black friday concept</a:t>
            </a:r>
            <a:endParaRPr>
              <a:solidFill>
                <a:schemeClr val="dk1"/>
              </a:solidFill>
            </a:endParaRPr>
          </a:p>
        </p:txBody>
      </p:sp>
      <p:grpSp>
        <p:nvGrpSpPr>
          <p:cNvPr id="3160" name="Google Shape;3160;p77"/>
          <p:cNvGrpSpPr/>
          <p:nvPr/>
        </p:nvGrpSpPr>
        <p:grpSpPr>
          <a:xfrm>
            <a:off x="5509463" y="2968040"/>
            <a:ext cx="2219206" cy="1892274"/>
            <a:chOff x="1391875" y="2481200"/>
            <a:chExt cx="2028340" cy="1729526"/>
          </a:xfrm>
        </p:grpSpPr>
        <p:sp>
          <p:nvSpPr>
            <p:cNvPr id="3161" name="Google Shape;3161;p77"/>
            <p:cNvSpPr/>
            <p:nvPr/>
          </p:nvSpPr>
          <p:spPr>
            <a:xfrm>
              <a:off x="1391875" y="2481200"/>
              <a:ext cx="1921392" cy="1487799"/>
            </a:xfrm>
            <a:custGeom>
              <a:rect b="b" l="l" r="r" t="t"/>
              <a:pathLst>
                <a:path extrusionOk="0" h="32554" w="42039">
                  <a:moveTo>
                    <a:pt x="1" y="0"/>
                  </a:moveTo>
                  <a:lnTo>
                    <a:pt x="1" y="32554"/>
                  </a:lnTo>
                  <a:lnTo>
                    <a:pt x="42038" y="32554"/>
                  </a:lnTo>
                  <a:lnTo>
                    <a:pt x="420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7"/>
            <p:cNvSpPr/>
            <p:nvPr/>
          </p:nvSpPr>
          <p:spPr>
            <a:xfrm>
              <a:off x="1414133" y="2503412"/>
              <a:ext cx="1875505" cy="1443376"/>
            </a:xfrm>
            <a:custGeom>
              <a:rect b="b" l="l" r="r" t="t"/>
              <a:pathLst>
                <a:path extrusionOk="0" h="31582" w="41035">
                  <a:moveTo>
                    <a:pt x="0" y="1"/>
                  </a:moveTo>
                  <a:lnTo>
                    <a:pt x="0" y="31582"/>
                  </a:lnTo>
                  <a:lnTo>
                    <a:pt x="41034" y="31582"/>
                  </a:lnTo>
                  <a:lnTo>
                    <a:pt x="41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7"/>
            <p:cNvSpPr/>
            <p:nvPr/>
          </p:nvSpPr>
          <p:spPr>
            <a:xfrm>
              <a:off x="1415504" y="2503412"/>
              <a:ext cx="1875505" cy="152875"/>
            </a:xfrm>
            <a:custGeom>
              <a:rect b="b" l="l" r="r" t="t"/>
              <a:pathLst>
                <a:path extrusionOk="0" h="3345" w="41035">
                  <a:moveTo>
                    <a:pt x="1" y="1"/>
                  </a:moveTo>
                  <a:lnTo>
                    <a:pt x="41035" y="1"/>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7"/>
            <p:cNvSpPr/>
            <p:nvPr/>
          </p:nvSpPr>
          <p:spPr>
            <a:xfrm>
              <a:off x="1415504" y="2656245"/>
              <a:ext cx="1874134" cy="46"/>
            </a:xfrm>
            <a:custGeom>
              <a:rect b="b" l="l" r="r" t="t"/>
              <a:pathLst>
                <a:path extrusionOk="0" fill="none" h="1" w="41005">
                  <a:moveTo>
                    <a:pt x="1" y="0"/>
                  </a:moveTo>
                  <a:lnTo>
                    <a:pt x="41004" y="0"/>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7"/>
            <p:cNvSpPr/>
            <p:nvPr/>
          </p:nvSpPr>
          <p:spPr>
            <a:xfrm>
              <a:off x="3158972" y="2521465"/>
              <a:ext cx="112571" cy="112565"/>
            </a:xfrm>
            <a:custGeom>
              <a:rect b="b" l="l" r="r" t="t"/>
              <a:pathLst>
                <a:path extrusionOk="0" h="2463" w="2463">
                  <a:moveTo>
                    <a:pt x="0" y="1"/>
                  </a:moveTo>
                  <a:lnTo>
                    <a:pt x="0" y="2463"/>
                  </a:lnTo>
                  <a:lnTo>
                    <a:pt x="2462" y="2463"/>
                  </a:lnTo>
                  <a:lnTo>
                    <a:pt x="24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7"/>
            <p:cNvSpPr/>
            <p:nvPr/>
          </p:nvSpPr>
          <p:spPr>
            <a:xfrm>
              <a:off x="3175608" y="2536776"/>
              <a:ext cx="77881" cy="79202"/>
            </a:xfrm>
            <a:custGeom>
              <a:rect b="b" l="l" r="r" t="t"/>
              <a:pathLst>
                <a:path extrusionOk="0" fill="none" h="1733" w="1704">
                  <a:moveTo>
                    <a:pt x="1" y="1733"/>
                  </a:moveTo>
                  <a:lnTo>
                    <a:pt x="1703"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7"/>
            <p:cNvSpPr/>
            <p:nvPr/>
          </p:nvSpPr>
          <p:spPr>
            <a:xfrm>
              <a:off x="3175608" y="2536776"/>
              <a:ext cx="77881" cy="79202"/>
            </a:xfrm>
            <a:custGeom>
              <a:rect b="b" l="l" r="r" t="t"/>
              <a:pathLst>
                <a:path extrusionOk="0" fill="none" h="1733" w="1704">
                  <a:moveTo>
                    <a:pt x="1" y="0"/>
                  </a:moveTo>
                  <a:lnTo>
                    <a:pt x="1703" y="173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7"/>
            <p:cNvSpPr/>
            <p:nvPr/>
          </p:nvSpPr>
          <p:spPr>
            <a:xfrm>
              <a:off x="3010297" y="2521465"/>
              <a:ext cx="113988" cy="112565"/>
            </a:xfrm>
            <a:custGeom>
              <a:rect b="b" l="l" r="r" t="t"/>
              <a:pathLst>
                <a:path extrusionOk="0" h="2463" w="2494">
                  <a:moveTo>
                    <a:pt x="1" y="1"/>
                  </a:moveTo>
                  <a:lnTo>
                    <a:pt x="1" y="2463"/>
                  </a:lnTo>
                  <a:lnTo>
                    <a:pt x="2493" y="2463"/>
                  </a:lnTo>
                  <a:lnTo>
                    <a:pt x="24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7"/>
            <p:cNvSpPr/>
            <p:nvPr/>
          </p:nvSpPr>
          <p:spPr>
            <a:xfrm>
              <a:off x="3033926" y="2543723"/>
              <a:ext cx="66729" cy="66726"/>
            </a:xfrm>
            <a:custGeom>
              <a:rect b="b" l="l" r="r" t="t"/>
              <a:pathLst>
                <a:path extrusionOk="0" fill="none" h="1460" w="1460">
                  <a:moveTo>
                    <a:pt x="1" y="0"/>
                  </a:moveTo>
                  <a:lnTo>
                    <a:pt x="1459" y="0"/>
                  </a:lnTo>
                  <a:lnTo>
                    <a:pt x="1459" y="1459"/>
                  </a:lnTo>
                  <a:lnTo>
                    <a:pt x="1" y="1459"/>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7"/>
            <p:cNvSpPr/>
            <p:nvPr/>
          </p:nvSpPr>
          <p:spPr>
            <a:xfrm>
              <a:off x="3033926" y="2560359"/>
              <a:ext cx="66729" cy="46"/>
            </a:xfrm>
            <a:custGeom>
              <a:rect b="b" l="l" r="r" t="t"/>
              <a:pathLst>
                <a:path extrusionOk="0" fill="none" h="1" w="1460">
                  <a:moveTo>
                    <a:pt x="1" y="1"/>
                  </a:moveTo>
                  <a:lnTo>
                    <a:pt x="1459"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7"/>
            <p:cNvSpPr/>
            <p:nvPr/>
          </p:nvSpPr>
          <p:spPr>
            <a:xfrm>
              <a:off x="2863039" y="2521465"/>
              <a:ext cx="112571" cy="112565"/>
            </a:xfrm>
            <a:custGeom>
              <a:rect b="b" l="l" r="r" t="t"/>
              <a:pathLst>
                <a:path extrusionOk="0" h="2463" w="2463">
                  <a:moveTo>
                    <a:pt x="1" y="1"/>
                  </a:moveTo>
                  <a:lnTo>
                    <a:pt x="1" y="2463"/>
                  </a:lnTo>
                  <a:lnTo>
                    <a:pt x="2463" y="2463"/>
                  </a:lnTo>
                  <a:lnTo>
                    <a:pt x="24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7"/>
            <p:cNvSpPr/>
            <p:nvPr/>
          </p:nvSpPr>
          <p:spPr>
            <a:xfrm>
              <a:off x="2882509" y="2611775"/>
              <a:ext cx="73676" cy="46"/>
            </a:xfrm>
            <a:custGeom>
              <a:rect b="b" l="l" r="r" t="t"/>
              <a:pathLst>
                <a:path extrusionOk="0" fill="none" h="1" w="1612">
                  <a:moveTo>
                    <a:pt x="0" y="0"/>
                  </a:moveTo>
                  <a:lnTo>
                    <a:pt x="1611"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7"/>
            <p:cNvSpPr/>
            <p:nvPr/>
          </p:nvSpPr>
          <p:spPr>
            <a:xfrm>
              <a:off x="3179813" y="2656245"/>
              <a:ext cx="118102" cy="1297494"/>
            </a:xfrm>
            <a:custGeom>
              <a:rect b="b" l="l" r="r" t="t"/>
              <a:pathLst>
                <a:path extrusionOk="0" fill="none" h="28390" w="2584">
                  <a:moveTo>
                    <a:pt x="0" y="0"/>
                  </a:moveTo>
                  <a:lnTo>
                    <a:pt x="2584" y="0"/>
                  </a:lnTo>
                  <a:lnTo>
                    <a:pt x="2584" y="28390"/>
                  </a:lnTo>
                  <a:lnTo>
                    <a:pt x="0" y="2839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7"/>
            <p:cNvSpPr/>
            <p:nvPr/>
          </p:nvSpPr>
          <p:spPr>
            <a:xfrm>
              <a:off x="3210343" y="2689563"/>
              <a:ext cx="55623" cy="40355"/>
            </a:xfrm>
            <a:custGeom>
              <a:rect b="b" l="l" r="r" t="t"/>
              <a:pathLst>
                <a:path extrusionOk="0" h="883" w="1217">
                  <a:moveTo>
                    <a:pt x="609" y="1"/>
                  </a:moveTo>
                  <a:lnTo>
                    <a:pt x="1" y="882"/>
                  </a:lnTo>
                  <a:lnTo>
                    <a:pt x="1217" y="882"/>
                  </a:lnTo>
                  <a:lnTo>
                    <a:pt x="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7"/>
            <p:cNvSpPr/>
            <p:nvPr/>
          </p:nvSpPr>
          <p:spPr>
            <a:xfrm>
              <a:off x="3179813" y="2760404"/>
              <a:ext cx="118102" cy="46"/>
            </a:xfrm>
            <a:custGeom>
              <a:rect b="b" l="l" r="r" t="t"/>
              <a:pathLst>
                <a:path extrusionOk="0" fill="none" h="1" w="2584">
                  <a:moveTo>
                    <a:pt x="0" y="1"/>
                  </a:moveTo>
                  <a:lnTo>
                    <a:pt x="2584"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7"/>
            <p:cNvSpPr/>
            <p:nvPr/>
          </p:nvSpPr>
          <p:spPr>
            <a:xfrm>
              <a:off x="1500239" y="2721510"/>
              <a:ext cx="1919976" cy="1489216"/>
            </a:xfrm>
            <a:custGeom>
              <a:rect b="b" l="l" r="r" t="t"/>
              <a:pathLst>
                <a:path extrusionOk="0" h="32585" w="42008">
                  <a:moveTo>
                    <a:pt x="1" y="1"/>
                  </a:moveTo>
                  <a:lnTo>
                    <a:pt x="1" y="32585"/>
                  </a:lnTo>
                  <a:lnTo>
                    <a:pt x="42008" y="32585"/>
                  </a:lnTo>
                  <a:lnTo>
                    <a:pt x="420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7"/>
            <p:cNvSpPr/>
            <p:nvPr/>
          </p:nvSpPr>
          <p:spPr>
            <a:xfrm>
              <a:off x="1523868" y="2745139"/>
              <a:ext cx="1875505" cy="1443376"/>
            </a:xfrm>
            <a:custGeom>
              <a:rect b="b" l="l" r="r" t="t"/>
              <a:pathLst>
                <a:path extrusionOk="0" h="31582" w="41035">
                  <a:moveTo>
                    <a:pt x="0" y="0"/>
                  </a:moveTo>
                  <a:lnTo>
                    <a:pt x="0" y="31581"/>
                  </a:lnTo>
                  <a:lnTo>
                    <a:pt x="41035" y="31581"/>
                  </a:lnTo>
                  <a:lnTo>
                    <a:pt x="41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7"/>
            <p:cNvSpPr/>
            <p:nvPr/>
          </p:nvSpPr>
          <p:spPr>
            <a:xfrm>
              <a:off x="1522451" y="2745139"/>
              <a:ext cx="1875550" cy="152829"/>
            </a:xfrm>
            <a:custGeom>
              <a:rect b="b" l="l" r="r" t="t"/>
              <a:pathLst>
                <a:path extrusionOk="0" h="3344" w="41036">
                  <a:moveTo>
                    <a:pt x="1" y="0"/>
                  </a:moveTo>
                  <a:lnTo>
                    <a:pt x="41035" y="0"/>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7"/>
            <p:cNvSpPr/>
            <p:nvPr/>
          </p:nvSpPr>
          <p:spPr>
            <a:xfrm>
              <a:off x="1522451" y="2897926"/>
              <a:ext cx="1875550" cy="46"/>
            </a:xfrm>
            <a:custGeom>
              <a:rect b="b" l="l" r="r" t="t"/>
              <a:pathLst>
                <a:path extrusionOk="0" fill="none" h="1" w="41036">
                  <a:moveTo>
                    <a:pt x="1" y="1"/>
                  </a:moveTo>
                  <a:lnTo>
                    <a:pt x="41035" y="1"/>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7"/>
            <p:cNvSpPr/>
            <p:nvPr/>
          </p:nvSpPr>
          <p:spPr>
            <a:xfrm>
              <a:off x="3267290" y="2761821"/>
              <a:ext cx="113988" cy="113936"/>
            </a:xfrm>
            <a:custGeom>
              <a:rect b="b" l="l" r="r" t="t"/>
              <a:pathLst>
                <a:path extrusionOk="0" h="2493" w="2494">
                  <a:moveTo>
                    <a:pt x="1" y="0"/>
                  </a:moveTo>
                  <a:lnTo>
                    <a:pt x="1" y="2493"/>
                  </a:lnTo>
                  <a:lnTo>
                    <a:pt x="2493" y="2493"/>
                  </a:lnTo>
                  <a:lnTo>
                    <a:pt x="24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7"/>
            <p:cNvSpPr/>
            <p:nvPr/>
          </p:nvSpPr>
          <p:spPr>
            <a:xfrm>
              <a:off x="3283972" y="2777086"/>
              <a:ext cx="79252" cy="80619"/>
            </a:xfrm>
            <a:custGeom>
              <a:rect b="b" l="l" r="r" t="t"/>
              <a:pathLst>
                <a:path extrusionOk="0" fill="none" h="1764" w="1734">
                  <a:moveTo>
                    <a:pt x="1" y="1763"/>
                  </a:moveTo>
                  <a:lnTo>
                    <a:pt x="1733"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7"/>
            <p:cNvSpPr/>
            <p:nvPr/>
          </p:nvSpPr>
          <p:spPr>
            <a:xfrm>
              <a:off x="3283972" y="2777086"/>
              <a:ext cx="79252" cy="80619"/>
            </a:xfrm>
            <a:custGeom>
              <a:rect b="b" l="l" r="r" t="t"/>
              <a:pathLst>
                <a:path extrusionOk="0" fill="none" h="1764" w="1734">
                  <a:moveTo>
                    <a:pt x="1" y="0"/>
                  </a:moveTo>
                  <a:lnTo>
                    <a:pt x="1733" y="176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7"/>
            <p:cNvSpPr/>
            <p:nvPr/>
          </p:nvSpPr>
          <p:spPr>
            <a:xfrm>
              <a:off x="3120078" y="2761821"/>
              <a:ext cx="112571" cy="113936"/>
            </a:xfrm>
            <a:custGeom>
              <a:rect b="b" l="l" r="r" t="t"/>
              <a:pathLst>
                <a:path extrusionOk="0" h="2493" w="2463">
                  <a:moveTo>
                    <a:pt x="0" y="0"/>
                  </a:moveTo>
                  <a:lnTo>
                    <a:pt x="0" y="2493"/>
                  </a:lnTo>
                  <a:lnTo>
                    <a:pt x="2462" y="2493"/>
                  </a:lnTo>
                  <a:lnTo>
                    <a:pt x="2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7"/>
            <p:cNvSpPr/>
            <p:nvPr/>
          </p:nvSpPr>
          <p:spPr>
            <a:xfrm>
              <a:off x="3142290" y="2785404"/>
              <a:ext cx="68100" cy="66726"/>
            </a:xfrm>
            <a:custGeom>
              <a:rect b="b" l="l" r="r" t="t"/>
              <a:pathLst>
                <a:path extrusionOk="0" fill="none" h="1460" w="1490">
                  <a:moveTo>
                    <a:pt x="0" y="1"/>
                  </a:moveTo>
                  <a:lnTo>
                    <a:pt x="1490" y="1"/>
                  </a:lnTo>
                  <a:lnTo>
                    <a:pt x="1490" y="1460"/>
                  </a:lnTo>
                  <a:lnTo>
                    <a:pt x="0" y="1460"/>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7"/>
            <p:cNvSpPr/>
            <p:nvPr/>
          </p:nvSpPr>
          <p:spPr>
            <a:xfrm>
              <a:off x="3142290" y="2802086"/>
              <a:ext cx="68100" cy="46"/>
            </a:xfrm>
            <a:custGeom>
              <a:rect b="b" l="l" r="r" t="t"/>
              <a:pathLst>
                <a:path extrusionOk="0" fill="none" h="1" w="1490">
                  <a:moveTo>
                    <a:pt x="0" y="1"/>
                  </a:moveTo>
                  <a:lnTo>
                    <a:pt x="1490"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7"/>
            <p:cNvSpPr/>
            <p:nvPr/>
          </p:nvSpPr>
          <p:spPr>
            <a:xfrm>
              <a:off x="2972820" y="2761821"/>
              <a:ext cx="112571" cy="113936"/>
            </a:xfrm>
            <a:custGeom>
              <a:rect b="b" l="l" r="r" t="t"/>
              <a:pathLst>
                <a:path extrusionOk="0" h="2493" w="2463">
                  <a:moveTo>
                    <a:pt x="0" y="0"/>
                  </a:moveTo>
                  <a:lnTo>
                    <a:pt x="0" y="2493"/>
                  </a:lnTo>
                  <a:lnTo>
                    <a:pt x="2462" y="2493"/>
                  </a:lnTo>
                  <a:lnTo>
                    <a:pt x="2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7"/>
            <p:cNvSpPr/>
            <p:nvPr/>
          </p:nvSpPr>
          <p:spPr>
            <a:xfrm>
              <a:off x="2989456" y="2852085"/>
              <a:ext cx="76464" cy="46"/>
            </a:xfrm>
            <a:custGeom>
              <a:rect b="b" l="l" r="r" t="t"/>
              <a:pathLst>
                <a:path extrusionOk="0" fill="none" h="1" w="1673">
                  <a:moveTo>
                    <a:pt x="1" y="1"/>
                  </a:moveTo>
                  <a:lnTo>
                    <a:pt x="1673"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7"/>
            <p:cNvSpPr/>
            <p:nvPr/>
          </p:nvSpPr>
          <p:spPr>
            <a:xfrm>
              <a:off x="3288131" y="2897926"/>
              <a:ext cx="118147" cy="1296123"/>
            </a:xfrm>
            <a:custGeom>
              <a:rect b="b" l="l" r="r" t="t"/>
              <a:pathLst>
                <a:path extrusionOk="0" fill="none" h="28360" w="2585">
                  <a:moveTo>
                    <a:pt x="1" y="1"/>
                  </a:moveTo>
                  <a:lnTo>
                    <a:pt x="2585" y="1"/>
                  </a:lnTo>
                  <a:lnTo>
                    <a:pt x="2585" y="28360"/>
                  </a:lnTo>
                  <a:lnTo>
                    <a:pt x="1" y="2836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7"/>
            <p:cNvSpPr/>
            <p:nvPr/>
          </p:nvSpPr>
          <p:spPr>
            <a:xfrm>
              <a:off x="3320124" y="2928502"/>
              <a:ext cx="54206" cy="41726"/>
            </a:xfrm>
            <a:custGeom>
              <a:rect b="b" l="l" r="r" t="t"/>
              <a:pathLst>
                <a:path extrusionOk="0" h="913" w="1186">
                  <a:moveTo>
                    <a:pt x="608" y="1"/>
                  </a:moveTo>
                  <a:lnTo>
                    <a:pt x="0" y="912"/>
                  </a:lnTo>
                  <a:lnTo>
                    <a:pt x="1185" y="912"/>
                  </a:lnTo>
                  <a:lnTo>
                    <a:pt x="608" y="1"/>
                  </a:lnTo>
                  <a:close/>
                </a:path>
              </a:pathLst>
            </a:custGeom>
            <a:solidFill>
              <a:srgbClr val="FEF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7"/>
            <p:cNvSpPr/>
            <p:nvPr/>
          </p:nvSpPr>
          <p:spPr>
            <a:xfrm>
              <a:off x="3288131" y="3002131"/>
              <a:ext cx="118147" cy="46"/>
            </a:xfrm>
            <a:custGeom>
              <a:rect b="b" l="l" r="r" t="t"/>
              <a:pathLst>
                <a:path extrusionOk="0" fill="none" h="1" w="2585">
                  <a:moveTo>
                    <a:pt x="1" y="1"/>
                  </a:moveTo>
                  <a:lnTo>
                    <a:pt x="2585"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1" name="Google Shape;3191;p77"/>
          <p:cNvGrpSpPr/>
          <p:nvPr/>
        </p:nvGrpSpPr>
        <p:grpSpPr>
          <a:xfrm rot="3750900">
            <a:off x="5365785" y="3798634"/>
            <a:ext cx="644403" cy="1061717"/>
            <a:chOff x="1279175" y="2762450"/>
            <a:chExt cx="644426" cy="1061755"/>
          </a:xfrm>
        </p:grpSpPr>
        <p:sp>
          <p:nvSpPr>
            <p:cNvPr id="3192" name="Google Shape;3192;p77"/>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rgbClr val="4375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7"/>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90" name="Shape 1590"/>
        <p:cNvGrpSpPr/>
        <p:nvPr/>
      </p:nvGrpSpPr>
      <p:grpSpPr>
        <a:xfrm>
          <a:off x="0" y="0"/>
          <a:ext cx="0" cy="0"/>
          <a:chOff x="0" y="0"/>
          <a:chExt cx="0" cy="0"/>
        </a:xfrm>
      </p:grpSpPr>
      <p:sp>
        <p:nvSpPr>
          <p:cNvPr id="1591" name="Google Shape;1591;p42"/>
          <p:cNvSpPr txBox="1"/>
          <p:nvPr>
            <p:ph type="title"/>
          </p:nvPr>
        </p:nvSpPr>
        <p:spPr>
          <a:xfrm flipH="1">
            <a:off x="4878338" y="2733450"/>
            <a:ext cx="2898600" cy="463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1592" name="Google Shape;1592;p42"/>
          <p:cNvSpPr txBox="1"/>
          <p:nvPr>
            <p:ph idx="1" type="subTitle"/>
          </p:nvPr>
        </p:nvSpPr>
        <p:spPr>
          <a:xfrm flipH="1">
            <a:off x="3221138" y="1031850"/>
            <a:ext cx="4555800" cy="1625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592A37"/>
              </a:buClr>
              <a:buSzPts val="1100"/>
              <a:buFont typeface="Arial"/>
              <a:buNone/>
            </a:pPr>
            <a:r>
              <a:rPr lang="en"/>
              <a:t>“This is a quote, words full of wisdom that someone important said and can make the reader get inspired”</a:t>
            </a:r>
            <a:endParaRPr/>
          </a:p>
          <a:p>
            <a:pPr indent="0" lvl="0" marL="0" rtl="0" algn="r">
              <a:spcBef>
                <a:spcPts val="0"/>
              </a:spcBef>
              <a:spcAft>
                <a:spcPts val="0"/>
              </a:spcAft>
              <a:buNone/>
            </a:pPr>
            <a:r>
              <a:t/>
            </a:r>
            <a:endParaRPr/>
          </a:p>
        </p:txBody>
      </p:sp>
      <p:grpSp>
        <p:nvGrpSpPr>
          <p:cNvPr id="1593" name="Google Shape;1593;p42"/>
          <p:cNvGrpSpPr/>
          <p:nvPr/>
        </p:nvGrpSpPr>
        <p:grpSpPr>
          <a:xfrm>
            <a:off x="1267313" y="2403765"/>
            <a:ext cx="2333217" cy="2161298"/>
            <a:chOff x="1391875" y="2481200"/>
            <a:chExt cx="2132545" cy="1975412"/>
          </a:xfrm>
        </p:grpSpPr>
        <p:sp>
          <p:nvSpPr>
            <p:cNvPr id="1594" name="Google Shape;1594;p42"/>
            <p:cNvSpPr/>
            <p:nvPr/>
          </p:nvSpPr>
          <p:spPr>
            <a:xfrm>
              <a:off x="1391875" y="2481200"/>
              <a:ext cx="1921392" cy="1487799"/>
            </a:xfrm>
            <a:custGeom>
              <a:rect b="b" l="l" r="r" t="t"/>
              <a:pathLst>
                <a:path extrusionOk="0" h="32554" w="42039">
                  <a:moveTo>
                    <a:pt x="1" y="0"/>
                  </a:moveTo>
                  <a:lnTo>
                    <a:pt x="1" y="32554"/>
                  </a:lnTo>
                  <a:lnTo>
                    <a:pt x="42038" y="32554"/>
                  </a:lnTo>
                  <a:lnTo>
                    <a:pt x="420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2"/>
            <p:cNvSpPr/>
            <p:nvPr/>
          </p:nvSpPr>
          <p:spPr>
            <a:xfrm>
              <a:off x="1414133" y="2503412"/>
              <a:ext cx="1875505" cy="1443376"/>
            </a:xfrm>
            <a:custGeom>
              <a:rect b="b" l="l" r="r" t="t"/>
              <a:pathLst>
                <a:path extrusionOk="0" h="31582" w="41035">
                  <a:moveTo>
                    <a:pt x="0" y="1"/>
                  </a:moveTo>
                  <a:lnTo>
                    <a:pt x="0" y="31582"/>
                  </a:lnTo>
                  <a:lnTo>
                    <a:pt x="41034" y="31582"/>
                  </a:lnTo>
                  <a:lnTo>
                    <a:pt x="41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2"/>
            <p:cNvSpPr/>
            <p:nvPr/>
          </p:nvSpPr>
          <p:spPr>
            <a:xfrm>
              <a:off x="1415504" y="2503412"/>
              <a:ext cx="1875505" cy="152875"/>
            </a:xfrm>
            <a:custGeom>
              <a:rect b="b" l="l" r="r" t="t"/>
              <a:pathLst>
                <a:path extrusionOk="0" h="3345" w="41035">
                  <a:moveTo>
                    <a:pt x="1" y="1"/>
                  </a:moveTo>
                  <a:lnTo>
                    <a:pt x="41035" y="1"/>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2"/>
            <p:cNvSpPr/>
            <p:nvPr/>
          </p:nvSpPr>
          <p:spPr>
            <a:xfrm>
              <a:off x="1415504" y="2656245"/>
              <a:ext cx="1874134" cy="46"/>
            </a:xfrm>
            <a:custGeom>
              <a:rect b="b" l="l" r="r" t="t"/>
              <a:pathLst>
                <a:path extrusionOk="0" fill="none" h="1" w="41005">
                  <a:moveTo>
                    <a:pt x="1" y="0"/>
                  </a:moveTo>
                  <a:lnTo>
                    <a:pt x="41004" y="0"/>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2"/>
            <p:cNvSpPr/>
            <p:nvPr/>
          </p:nvSpPr>
          <p:spPr>
            <a:xfrm>
              <a:off x="3158972" y="2521465"/>
              <a:ext cx="112571" cy="112565"/>
            </a:xfrm>
            <a:custGeom>
              <a:rect b="b" l="l" r="r" t="t"/>
              <a:pathLst>
                <a:path extrusionOk="0" h="2463" w="2463">
                  <a:moveTo>
                    <a:pt x="0" y="1"/>
                  </a:moveTo>
                  <a:lnTo>
                    <a:pt x="0" y="2463"/>
                  </a:lnTo>
                  <a:lnTo>
                    <a:pt x="2462" y="2463"/>
                  </a:lnTo>
                  <a:lnTo>
                    <a:pt x="24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2"/>
            <p:cNvSpPr/>
            <p:nvPr/>
          </p:nvSpPr>
          <p:spPr>
            <a:xfrm>
              <a:off x="3175608" y="2536776"/>
              <a:ext cx="77881" cy="79202"/>
            </a:xfrm>
            <a:custGeom>
              <a:rect b="b" l="l" r="r" t="t"/>
              <a:pathLst>
                <a:path extrusionOk="0" fill="none" h="1733" w="1704">
                  <a:moveTo>
                    <a:pt x="1" y="1733"/>
                  </a:moveTo>
                  <a:lnTo>
                    <a:pt x="1703"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2"/>
            <p:cNvSpPr/>
            <p:nvPr/>
          </p:nvSpPr>
          <p:spPr>
            <a:xfrm>
              <a:off x="3175608" y="2536776"/>
              <a:ext cx="77881" cy="79202"/>
            </a:xfrm>
            <a:custGeom>
              <a:rect b="b" l="l" r="r" t="t"/>
              <a:pathLst>
                <a:path extrusionOk="0" fill="none" h="1733" w="1704">
                  <a:moveTo>
                    <a:pt x="1" y="0"/>
                  </a:moveTo>
                  <a:lnTo>
                    <a:pt x="1703" y="173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2"/>
            <p:cNvSpPr/>
            <p:nvPr/>
          </p:nvSpPr>
          <p:spPr>
            <a:xfrm>
              <a:off x="3010297" y="2521465"/>
              <a:ext cx="113988" cy="112565"/>
            </a:xfrm>
            <a:custGeom>
              <a:rect b="b" l="l" r="r" t="t"/>
              <a:pathLst>
                <a:path extrusionOk="0" h="2463" w="2494">
                  <a:moveTo>
                    <a:pt x="1" y="1"/>
                  </a:moveTo>
                  <a:lnTo>
                    <a:pt x="1" y="2463"/>
                  </a:lnTo>
                  <a:lnTo>
                    <a:pt x="2493" y="2463"/>
                  </a:lnTo>
                  <a:lnTo>
                    <a:pt x="24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2"/>
            <p:cNvSpPr/>
            <p:nvPr/>
          </p:nvSpPr>
          <p:spPr>
            <a:xfrm>
              <a:off x="3033926" y="2543723"/>
              <a:ext cx="66729" cy="66726"/>
            </a:xfrm>
            <a:custGeom>
              <a:rect b="b" l="l" r="r" t="t"/>
              <a:pathLst>
                <a:path extrusionOk="0" fill="none" h="1460" w="1460">
                  <a:moveTo>
                    <a:pt x="1" y="0"/>
                  </a:moveTo>
                  <a:lnTo>
                    <a:pt x="1459" y="0"/>
                  </a:lnTo>
                  <a:lnTo>
                    <a:pt x="1459" y="1459"/>
                  </a:lnTo>
                  <a:lnTo>
                    <a:pt x="1" y="1459"/>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2"/>
            <p:cNvSpPr/>
            <p:nvPr/>
          </p:nvSpPr>
          <p:spPr>
            <a:xfrm>
              <a:off x="3033926" y="2560359"/>
              <a:ext cx="66729" cy="46"/>
            </a:xfrm>
            <a:custGeom>
              <a:rect b="b" l="l" r="r" t="t"/>
              <a:pathLst>
                <a:path extrusionOk="0" fill="none" h="1" w="1460">
                  <a:moveTo>
                    <a:pt x="1" y="1"/>
                  </a:moveTo>
                  <a:lnTo>
                    <a:pt x="1459"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2"/>
            <p:cNvSpPr/>
            <p:nvPr/>
          </p:nvSpPr>
          <p:spPr>
            <a:xfrm>
              <a:off x="2863039" y="2521465"/>
              <a:ext cx="112571" cy="112565"/>
            </a:xfrm>
            <a:custGeom>
              <a:rect b="b" l="l" r="r" t="t"/>
              <a:pathLst>
                <a:path extrusionOk="0" h="2463" w="2463">
                  <a:moveTo>
                    <a:pt x="1" y="1"/>
                  </a:moveTo>
                  <a:lnTo>
                    <a:pt x="1" y="2463"/>
                  </a:lnTo>
                  <a:lnTo>
                    <a:pt x="2463" y="2463"/>
                  </a:lnTo>
                  <a:lnTo>
                    <a:pt x="24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2"/>
            <p:cNvSpPr/>
            <p:nvPr/>
          </p:nvSpPr>
          <p:spPr>
            <a:xfrm>
              <a:off x="2882509" y="2611775"/>
              <a:ext cx="73676" cy="46"/>
            </a:xfrm>
            <a:custGeom>
              <a:rect b="b" l="l" r="r" t="t"/>
              <a:pathLst>
                <a:path extrusionOk="0" fill="none" h="1" w="1612">
                  <a:moveTo>
                    <a:pt x="0" y="0"/>
                  </a:moveTo>
                  <a:lnTo>
                    <a:pt x="1611"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2"/>
            <p:cNvSpPr/>
            <p:nvPr/>
          </p:nvSpPr>
          <p:spPr>
            <a:xfrm>
              <a:off x="3179813" y="2656245"/>
              <a:ext cx="118102" cy="1297494"/>
            </a:xfrm>
            <a:custGeom>
              <a:rect b="b" l="l" r="r" t="t"/>
              <a:pathLst>
                <a:path extrusionOk="0" fill="none" h="28390" w="2584">
                  <a:moveTo>
                    <a:pt x="0" y="0"/>
                  </a:moveTo>
                  <a:lnTo>
                    <a:pt x="2584" y="0"/>
                  </a:lnTo>
                  <a:lnTo>
                    <a:pt x="2584" y="28390"/>
                  </a:lnTo>
                  <a:lnTo>
                    <a:pt x="0" y="2839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2"/>
            <p:cNvSpPr/>
            <p:nvPr/>
          </p:nvSpPr>
          <p:spPr>
            <a:xfrm>
              <a:off x="3210343" y="2689563"/>
              <a:ext cx="55623" cy="40355"/>
            </a:xfrm>
            <a:custGeom>
              <a:rect b="b" l="l" r="r" t="t"/>
              <a:pathLst>
                <a:path extrusionOk="0" h="883" w="1217">
                  <a:moveTo>
                    <a:pt x="609" y="1"/>
                  </a:moveTo>
                  <a:lnTo>
                    <a:pt x="1" y="882"/>
                  </a:lnTo>
                  <a:lnTo>
                    <a:pt x="1217" y="882"/>
                  </a:lnTo>
                  <a:lnTo>
                    <a:pt x="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2"/>
            <p:cNvSpPr/>
            <p:nvPr/>
          </p:nvSpPr>
          <p:spPr>
            <a:xfrm>
              <a:off x="3179813" y="2760404"/>
              <a:ext cx="118102" cy="46"/>
            </a:xfrm>
            <a:custGeom>
              <a:rect b="b" l="l" r="r" t="t"/>
              <a:pathLst>
                <a:path extrusionOk="0" fill="none" h="1" w="2584">
                  <a:moveTo>
                    <a:pt x="0" y="1"/>
                  </a:moveTo>
                  <a:lnTo>
                    <a:pt x="2584"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2"/>
            <p:cNvSpPr/>
            <p:nvPr/>
          </p:nvSpPr>
          <p:spPr>
            <a:xfrm>
              <a:off x="1500239" y="2721510"/>
              <a:ext cx="1919976" cy="1489216"/>
            </a:xfrm>
            <a:custGeom>
              <a:rect b="b" l="l" r="r" t="t"/>
              <a:pathLst>
                <a:path extrusionOk="0" h="32585" w="42008">
                  <a:moveTo>
                    <a:pt x="1" y="1"/>
                  </a:moveTo>
                  <a:lnTo>
                    <a:pt x="1" y="32585"/>
                  </a:lnTo>
                  <a:lnTo>
                    <a:pt x="42008" y="32585"/>
                  </a:lnTo>
                  <a:lnTo>
                    <a:pt x="420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2"/>
            <p:cNvSpPr/>
            <p:nvPr/>
          </p:nvSpPr>
          <p:spPr>
            <a:xfrm>
              <a:off x="1523868" y="2745139"/>
              <a:ext cx="1875505" cy="1443376"/>
            </a:xfrm>
            <a:custGeom>
              <a:rect b="b" l="l" r="r" t="t"/>
              <a:pathLst>
                <a:path extrusionOk="0" h="31582" w="41035">
                  <a:moveTo>
                    <a:pt x="0" y="0"/>
                  </a:moveTo>
                  <a:lnTo>
                    <a:pt x="0" y="31581"/>
                  </a:lnTo>
                  <a:lnTo>
                    <a:pt x="41035" y="31581"/>
                  </a:lnTo>
                  <a:lnTo>
                    <a:pt x="41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2"/>
            <p:cNvSpPr/>
            <p:nvPr/>
          </p:nvSpPr>
          <p:spPr>
            <a:xfrm>
              <a:off x="1522451" y="2745139"/>
              <a:ext cx="1875550" cy="152829"/>
            </a:xfrm>
            <a:custGeom>
              <a:rect b="b" l="l" r="r" t="t"/>
              <a:pathLst>
                <a:path extrusionOk="0" h="3344" w="41036">
                  <a:moveTo>
                    <a:pt x="1" y="0"/>
                  </a:moveTo>
                  <a:lnTo>
                    <a:pt x="41035" y="0"/>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2"/>
            <p:cNvSpPr/>
            <p:nvPr/>
          </p:nvSpPr>
          <p:spPr>
            <a:xfrm>
              <a:off x="1522451" y="2897926"/>
              <a:ext cx="1875550" cy="46"/>
            </a:xfrm>
            <a:custGeom>
              <a:rect b="b" l="l" r="r" t="t"/>
              <a:pathLst>
                <a:path extrusionOk="0" fill="none" h="1" w="41036">
                  <a:moveTo>
                    <a:pt x="1" y="1"/>
                  </a:moveTo>
                  <a:lnTo>
                    <a:pt x="41035" y="1"/>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2"/>
            <p:cNvSpPr/>
            <p:nvPr/>
          </p:nvSpPr>
          <p:spPr>
            <a:xfrm>
              <a:off x="3267290" y="2761821"/>
              <a:ext cx="113988" cy="113936"/>
            </a:xfrm>
            <a:custGeom>
              <a:rect b="b" l="l" r="r" t="t"/>
              <a:pathLst>
                <a:path extrusionOk="0" h="2493" w="2494">
                  <a:moveTo>
                    <a:pt x="1" y="0"/>
                  </a:moveTo>
                  <a:lnTo>
                    <a:pt x="1" y="2493"/>
                  </a:lnTo>
                  <a:lnTo>
                    <a:pt x="2493" y="2493"/>
                  </a:lnTo>
                  <a:lnTo>
                    <a:pt x="24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2"/>
            <p:cNvSpPr/>
            <p:nvPr/>
          </p:nvSpPr>
          <p:spPr>
            <a:xfrm>
              <a:off x="3283972" y="2777086"/>
              <a:ext cx="79252" cy="80619"/>
            </a:xfrm>
            <a:custGeom>
              <a:rect b="b" l="l" r="r" t="t"/>
              <a:pathLst>
                <a:path extrusionOk="0" fill="none" h="1764" w="1734">
                  <a:moveTo>
                    <a:pt x="1" y="1763"/>
                  </a:moveTo>
                  <a:lnTo>
                    <a:pt x="1733"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2"/>
            <p:cNvSpPr/>
            <p:nvPr/>
          </p:nvSpPr>
          <p:spPr>
            <a:xfrm>
              <a:off x="3283972" y="2777086"/>
              <a:ext cx="79252" cy="80619"/>
            </a:xfrm>
            <a:custGeom>
              <a:rect b="b" l="l" r="r" t="t"/>
              <a:pathLst>
                <a:path extrusionOk="0" fill="none" h="1764" w="1734">
                  <a:moveTo>
                    <a:pt x="1" y="0"/>
                  </a:moveTo>
                  <a:lnTo>
                    <a:pt x="1733" y="176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2"/>
            <p:cNvSpPr/>
            <p:nvPr/>
          </p:nvSpPr>
          <p:spPr>
            <a:xfrm>
              <a:off x="3120078" y="2761821"/>
              <a:ext cx="112571" cy="113936"/>
            </a:xfrm>
            <a:custGeom>
              <a:rect b="b" l="l" r="r" t="t"/>
              <a:pathLst>
                <a:path extrusionOk="0" h="2493" w="2463">
                  <a:moveTo>
                    <a:pt x="0" y="0"/>
                  </a:moveTo>
                  <a:lnTo>
                    <a:pt x="0" y="2493"/>
                  </a:lnTo>
                  <a:lnTo>
                    <a:pt x="2462" y="2493"/>
                  </a:lnTo>
                  <a:lnTo>
                    <a:pt x="2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2"/>
            <p:cNvSpPr/>
            <p:nvPr/>
          </p:nvSpPr>
          <p:spPr>
            <a:xfrm>
              <a:off x="3142290" y="2785404"/>
              <a:ext cx="68100" cy="66726"/>
            </a:xfrm>
            <a:custGeom>
              <a:rect b="b" l="l" r="r" t="t"/>
              <a:pathLst>
                <a:path extrusionOk="0" fill="none" h="1460" w="1490">
                  <a:moveTo>
                    <a:pt x="0" y="1"/>
                  </a:moveTo>
                  <a:lnTo>
                    <a:pt x="1490" y="1"/>
                  </a:lnTo>
                  <a:lnTo>
                    <a:pt x="1490" y="1460"/>
                  </a:lnTo>
                  <a:lnTo>
                    <a:pt x="0" y="1460"/>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2"/>
            <p:cNvSpPr/>
            <p:nvPr/>
          </p:nvSpPr>
          <p:spPr>
            <a:xfrm>
              <a:off x="3142290" y="2802086"/>
              <a:ext cx="68100" cy="46"/>
            </a:xfrm>
            <a:custGeom>
              <a:rect b="b" l="l" r="r" t="t"/>
              <a:pathLst>
                <a:path extrusionOk="0" fill="none" h="1" w="1490">
                  <a:moveTo>
                    <a:pt x="0" y="1"/>
                  </a:moveTo>
                  <a:lnTo>
                    <a:pt x="1490"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2"/>
            <p:cNvSpPr/>
            <p:nvPr/>
          </p:nvSpPr>
          <p:spPr>
            <a:xfrm>
              <a:off x="2972820" y="2761821"/>
              <a:ext cx="112571" cy="113936"/>
            </a:xfrm>
            <a:custGeom>
              <a:rect b="b" l="l" r="r" t="t"/>
              <a:pathLst>
                <a:path extrusionOk="0" h="2493" w="2463">
                  <a:moveTo>
                    <a:pt x="0" y="0"/>
                  </a:moveTo>
                  <a:lnTo>
                    <a:pt x="0" y="2493"/>
                  </a:lnTo>
                  <a:lnTo>
                    <a:pt x="2462" y="2493"/>
                  </a:lnTo>
                  <a:lnTo>
                    <a:pt x="2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2"/>
            <p:cNvSpPr/>
            <p:nvPr/>
          </p:nvSpPr>
          <p:spPr>
            <a:xfrm>
              <a:off x="2989456" y="2852085"/>
              <a:ext cx="76464" cy="46"/>
            </a:xfrm>
            <a:custGeom>
              <a:rect b="b" l="l" r="r" t="t"/>
              <a:pathLst>
                <a:path extrusionOk="0" fill="none" h="1" w="1673">
                  <a:moveTo>
                    <a:pt x="1" y="1"/>
                  </a:moveTo>
                  <a:lnTo>
                    <a:pt x="1673"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2"/>
            <p:cNvSpPr/>
            <p:nvPr/>
          </p:nvSpPr>
          <p:spPr>
            <a:xfrm>
              <a:off x="3288131" y="2897926"/>
              <a:ext cx="118147" cy="1296123"/>
            </a:xfrm>
            <a:custGeom>
              <a:rect b="b" l="l" r="r" t="t"/>
              <a:pathLst>
                <a:path extrusionOk="0" fill="none" h="28360" w="2585">
                  <a:moveTo>
                    <a:pt x="1" y="1"/>
                  </a:moveTo>
                  <a:lnTo>
                    <a:pt x="2585" y="1"/>
                  </a:lnTo>
                  <a:lnTo>
                    <a:pt x="2585" y="28360"/>
                  </a:lnTo>
                  <a:lnTo>
                    <a:pt x="1" y="2836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2"/>
            <p:cNvSpPr/>
            <p:nvPr/>
          </p:nvSpPr>
          <p:spPr>
            <a:xfrm>
              <a:off x="3320124" y="2928502"/>
              <a:ext cx="54206" cy="41726"/>
            </a:xfrm>
            <a:custGeom>
              <a:rect b="b" l="l" r="r" t="t"/>
              <a:pathLst>
                <a:path extrusionOk="0" h="913" w="1186">
                  <a:moveTo>
                    <a:pt x="608" y="1"/>
                  </a:moveTo>
                  <a:lnTo>
                    <a:pt x="0" y="912"/>
                  </a:lnTo>
                  <a:lnTo>
                    <a:pt x="1185" y="912"/>
                  </a:lnTo>
                  <a:lnTo>
                    <a:pt x="608" y="1"/>
                  </a:lnTo>
                  <a:close/>
                </a:path>
              </a:pathLst>
            </a:custGeom>
            <a:solidFill>
              <a:srgbClr val="FEF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2"/>
            <p:cNvSpPr/>
            <p:nvPr/>
          </p:nvSpPr>
          <p:spPr>
            <a:xfrm>
              <a:off x="3288131" y="3002131"/>
              <a:ext cx="118147" cy="46"/>
            </a:xfrm>
            <a:custGeom>
              <a:rect b="b" l="l" r="r" t="t"/>
              <a:pathLst>
                <a:path extrusionOk="0" fill="none" h="1" w="2585">
                  <a:moveTo>
                    <a:pt x="1" y="1"/>
                  </a:moveTo>
                  <a:lnTo>
                    <a:pt x="2585"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2"/>
            <p:cNvSpPr/>
            <p:nvPr/>
          </p:nvSpPr>
          <p:spPr>
            <a:xfrm>
              <a:off x="1604444" y="2968813"/>
              <a:ext cx="1919976" cy="1487799"/>
            </a:xfrm>
            <a:custGeom>
              <a:rect b="b" l="l" r="r" t="t"/>
              <a:pathLst>
                <a:path extrusionOk="0" h="32554" w="42008">
                  <a:moveTo>
                    <a:pt x="0" y="0"/>
                  </a:moveTo>
                  <a:lnTo>
                    <a:pt x="0" y="32554"/>
                  </a:lnTo>
                  <a:lnTo>
                    <a:pt x="42007" y="32554"/>
                  </a:lnTo>
                  <a:lnTo>
                    <a:pt x="420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2"/>
            <p:cNvSpPr/>
            <p:nvPr/>
          </p:nvSpPr>
          <p:spPr>
            <a:xfrm>
              <a:off x="1626656" y="2989653"/>
              <a:ext cx="1875505" cy="1443376"/>
            </a:xfrm>
            <a:custGeom>
              <a:rect b="b" l="l" r="r" t="t"/>
              <a:pathLst>
                <a:path extrusionOk="0" h="31582" w="41035">
                  <a:moveTo>
                    <a:pt x="1" y="0"/>
                  </a:moveTo>
                  <a:lnTo>
                    <a:pt x="1" y="31581"/>
                  </a:lnTo>
                  <a:lnTo>
                    <a:pt x="41035" y="31581"/>
                  </a:lnTo>
                  <a:lnTo>
                    <a:pt x="41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2"/>
            <p:cNvSpPr/>
            <p:nvPr/>
          </p:nvSpPr>
          <p:spPr>
            <a:xfrm>
              <a:off x="1626656" y="2989653"/>
              <a:ext cx="1875505" cy="152829"/>
            </a:xfrm>
            <a:custGeom>
              <a:rect b="b" l="l" r="r" t="t"/>
              <a:pathLst>
                <a:path extrusionOk="0" h="3344" w="41035">
                  <a:moveTo>
                    <a:pt x="1" y="0"/>
                  </a:moveTo>
                  <a:lnTo>
                    <a:pt x="41035" y="0"/>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2"/>
            <p:cNvSpPr/>
            <p:nvPr/>
          </p:nvSpPr>
          <p:spPr>
            <a:xfrm>
              <a:off x="1626656" y="3143812"/>
              <a:ext cx="1875505" cy="46"/>
            </a:xfrm>
            <a:custGeom>
              <a:rect b="b" l="l" r="r" t="t"/>
              <a:pathLst>
                <a:path extrusionOk="0" fill="none" h="1" w="41035">
                  <a:moveTo>
                    <a:pt x="1" y="1"/>
                  </a:moveTo>
                  <a:lnTo>
                    <a:pt x="41035" y="1"/>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2"/>
            <p:cNvSpPr/>
            <p:nvPr/>
          </p:nvSpPr>
          <p:spPr>
            <a:xfrm>
              <a:off x="3371495" y="3007706"/>
              <a:ext cx="113988" cy="112565"/>
            </a:xfrm>
            <a:custGeom>
              <a:rect b="b" l="l" r="r" t="t"/>
              <a:pathLst>
                <a:path extrusionOk="0" h="2463" w="2494">
                  <a:moveTo>
                    <a:pt x="1" y="0"/>
                  </a:moveTo>
                  <a:lnTo>
                    <a:pt x="1" y="2462"/>
                  </a:lnTo>
                  <a:lnTo>
                    <a:pt x="2493" y="2462"/>
                  </a:lnTo>
                  <a:lnTo>
                    <a:pt x="24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2"/>
            <p:cNvSpPr/>
            <p:nvPr/>
          </p:nvSpPr>
          <p:spPr>
            <a:xfrm>
              <a:off x="3388177" y="3024342"/>
              <a:ext cx="79207" cy="79248"/>
            </a:xfrm>
            <a:custGeom>
              <a:rect b="b" l="l" r="r" t="t"/>
              <a:pathLst>
                <a:path extrusionOk="0" fill="none" h="1734" w="1733">
                  <a:moveTo>
                    <a:pt x="0" y="1733"/>
                  </a:moveTo>
                  <a:lnTo>
                    <a:pt x="1733"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2"/>
            <p:cNvSpPr/>
            <p:nvPr/>
          </p:nvSpPr>
          <p:spPr>
            <a:xfrm>
              <a:off x="3388177" y="3024342"/>
              <a:ext cx="79207" cy="79248"/>
            </a:xfrm>
            <a:custGeom>
              <a:rect b="b" l="l" r="r" t="t"/>
              <a:pathLst>
                <a:path extrusionOk="0" fill="none" h="1734" w="1733">
                  <a:moveTo>
                    <a:pt x="0" y="1"/>
                  </a:moveTo>
                  <a:lnTo>
                    <a:pt x="1733" y="173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2"/>
            <p:cNvSpPr/>
            <p:nvPr/>
          </p:nvSpPr>
          <p:spPr>
            <a:xfrm>
              <a:off x="3224237" y="3007706"/>
              <a:ext cx="112571" cy="112565"/>
            </a:xfrm>
            <a:custGeom>
              <a:rect b="b" l="l" r="r" t="t"/>
              <a:pathLst>
                <a:path extrusionOk="0" h="2463" w="2463">
                  <a:moveTo>
                    <a:pt x="1" y="0"/>
                  </a:moveTo>
                  <a:lnTo>
                    <a:pt x="1" y="2462"/>
                  </a:lnTo>
                  <a:lnTo>
                    <a:pt x="2463" y="2462"/>
                  </a:lnTo>
                  <a:lnTo>
                    <a:pt x="2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2"/>
            <p:cNvSpPr/>
            <p:nvPr/>
          </p:nvSpPr>
          <p:spPr>
            <a:xfrm>
              <a:off x="3245078" y="3029918"/>
              <a:ext cx="68146" cy="66726"/>
            </a:xfrm>
            <a:custGeom>
              <a:rect b="b" l="l" r="r" t="t"/>
              <a:pathLst>
                <a:path extrusionOk="0" fill="none" h="1460" w="1491">
                  <a:moveTo>
                    <a:pt x="1" y="0"/>
                  </a:moveTo>
                  <a:lnTo>
                    <a:pt x="1490" y="0"/>
                  </a:lnTo>
                  <a:lnTo>
                    <a:pt x="1490" y="1459"/>
                  </a:lnTo>
                  <a:lnTo>
                    <a:pt x="1" y="1459"/>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2"/>
            <p:cNvSpPr/>
            <p:nvPr/>
          </p:nvSpPr>
          <p:spPr>
            <a:xfrm>
              <a:off x="3245078" y="3046600"/>
              <a:ext cx="68146" cy="46"/>
            </a:xfrm>
            <a:custGeom>
              <a:rect b="b" l="l" r="r" t="t"/>
              <a:pathLst>
                <a:path extrusionOk="0" fill="none" h="1" w="1491">
                  <a:moveTo>
                    <a:pt x="1" y="0"/>
                  </a:moveTo>
                  <a:lnTo>
                    <a:pt x="1490"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2"/>
            <p:cNvSpPr/>
            <p:nvPr/>
          </p:nvSpPr>
          <p:spPr>
            <a:xfrm>
              <a:off x="3076979" y="3007706"/>
              <a:ext cx="112571" cy="112565"/>
            </a:xfrm>
            <a:custGeom>
              <a:rect b="b" l="l" r="r" t="t"/>
              <a:pathLst>
                <a:path extrusionOk="0" h="2463" w="2463">
                  <a:moveTo>
                    <a:pt x="1" y="0"/>
                  </a:moveTo>
                  <a:lnTo>
                    <a:pt x="1" y="2462"/>
                  </a:lnTo>
                  <a:lnTo>
                    <a:pt x="2463" y="2462"/>
                  </a:lnTo>
                  <a:lnTo>
                    <a:pt x="2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2"/>
            <p:cNvSpPr/>
            <p:nvPr/>
          </p:nvSpPr>
          <p:spPr>
            <a:xfrm>
              <a:off x="3093661" y="3097971"/>
              <a:ext cx="75048" cy="46"/>
            </a:xfrm>
            <a:custGeom>
              <a:rect b="b" l="l" r="r" t="t"/>
              <a:pathLst>
                <a:path extrusionOk="0" fill="none" h="1" w="1642">
                  <a:moveTo>
                    <a:pt x="1" y="1"/>
                  </a:moveTo>
                  <a:lnTo>
                    <a:pt x="1642"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2"/>
            <p:cNvSpPr/>
            <p:nvPr/>
          </p:nvSpPr>
          <p:spPr>
            <a:xfrm>
              <a:off x="3390965" y="3143812"/>
              <a:ext cx="118102" cy="1297540"/>
            </a:xfrm>
            <a:custGeom>
              <a:rect b="b" l="l" r="r" t="t"/>
              <a:pathLst>
                <a:path extrusionOk="0" fill="none" h="28391" w="2584">
                  <a:moveTo>
                    <a:pt x="0" y="1"/>
                  </a:moveTo>
                  <a:lnTo>
                    <a:pt x="2584" y="1"/>
                  </a:lnTo>
                  <a:lnTo>
                    <a:pt x="2584" y="28390"/>
                  </a:lnTo>
                  <a:lnTo>
                    <a:pt x="0" y="2839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2"/>
            <p:cNvSpPr/>
            <p:nvPr/>
          </p:nvSpPr>
          <p:spPr>
            <a:xfrm>
              <a:off x="3424283" y="3175804"/>
              <a:ext cx="54252" cy="40310"/>
            </a:xfrm>
            <a:custGeom>
              <a:rect b="b" l="l" r="r" t="t"/>
              <a:pathLst>
                <a:path extrusionOk="0" h="882" w="1187">
                  <a:moveTo>
                    <a:pt x="578" y="0"/>
                  </a:moveTo>
                  <a:lnTo>
                    <a:pt x="1" y="881"/>
                  </a:lnTo>
                  <a:lnTo>
                    <a:pt x="1186" y="881"/>
                  </a:lnTo>
                  <a:lnTo>
                    <a:pt x="5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2"/>
            <p:cNvSpPr/>
            <p:nvPr/>
          </p:nvSpPr>
          <p:spPr>
            <a:xfrm>
              <a:off x="3390965" y="3248016"/>
              <a:ext cx="118102" cy="46"/>
            </a:xfrm>
            <a:custGeom>
              <a:rect b="b" l="l" r="r" t="t"/>
              <a:pathLst>
                <a:path extrusionOk="0" fill="none" h="1" w="2584">
                  <a:moveTo>
                    <a:pt x="0" y="1"/>
                  </a:moveTo>
                  <a:lnTo>
                    <a:pt x="2584"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42"/>
          <p:cNvGrpSpPr/>
          <p:nvPr/>
        </p:nvGrpSpPr>
        <p:grpSpPr>
          <a:xfrm rot="4371424">
            <a:off x="1020663" y="3686775"/>
            <a:ext cx="573904" cy="945562"/>
            <a:chOff x="1279175" y="2762450"/>
            <a:chExt cx="644426" cy="1061755"/>
          </a:xfrm>
        </p:grpSpPr>
        <p:sp>
          <p:nvSpPr>
            <p:cNvPr id="1640" name="Google Shape;1640;p42"/>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2"/>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 name="Google Shape;1642;p42"/>
          <p:cNvGrpSpPr/>
          <p:nvPr/>
        </p:nvGrpSpPr>
        <p:grpSpPr>
          <a:xfrm>
            <a:off x="2115375" y="3396150"/>
            <a:ext cx="827136" cy="827136"/>
            <a:chOff x="2115375" y="3396150"/>
            <a:chExt cx="827136" cy="827136"/>
          </a:xfrm>
        </p:grpSpPr>
        <p:sp>
          <p:nvSpPr>
            <p:cNvPr id="1643" name="Google Shape;1643;p42"/>
            <p:cNvSpPr/>
            <p:nvPr/>
          </p:nvSpPr>
          <p:spPr>
            <a:xfrm>
              <a:off x="2115375" y="3396150"/>
              <a:ext cx="827136" cy="827136"/>
            </a:xfrm>
            <a:custGeom>
              <a:rect b="b" l="l" r="r" t="t"/>
              <a:pathLst>
                <a:path extrusionOk="0" fill="none" h="10487" w="10487">
                  <a:moveTo>
                    <a:pt x="10487" y="5228"/>
                  </a:moveTo>
                  <a:cubicBezTo>
                    <a:pt x="10487" y="8146"/>
                    <a:pt x="8116" y="10487"/>
                    <a:pt x="5228" y="10487"/>
                  </a:cubicBezTo>
                  <a:cubicBezTo>
                    <a:pt x="2341" y="10487"/>
                    <a:pt x="0" y="8146"/>
                    <a:pt x="0" y="5228"/>
                  </a:cubicBezTo>
                  <a:cubicBezTo>
                    <a:pt x="0" y="2341"/>
                    <a:pt x="2341" y="0"/>
                    <a:pt x="5228" y="0"/>
                  </a:cubicBezTo>
                  <a:cubicBezTo>
                    <a:pt x="8116" y="0"/>
                    <a:pt x="10487" y="2341"/>
                    <a:pt x="10487" y="5228"/>
                  </a:cubicBezTo>
                  <a:close/>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2"/>
            <p:cNvSpPr/>
            <p:nvPr/>
          </p:nvSpPr>
          <p:spPr>
            <a:xfrm>
              <a:off x="2271146" y="3892409"/>
              <a:ext cx="520322" cy="189452"/>
            </a:xfrm>
            <a:custGeom>
              <a:rect b="b" l="l" r="r" t="t"/>
              <a:pathLst>
                <a:path extrusionOk="0" fill="none" h="2402" w="6597">
                  <a:moveTo>
                    <a:pt x="1" y="0"/>
                  </a:moveTo>
                  <a:cubicBezTo>
                    <a:pt x="457" y="1429"/>
                    <a:pt x="1733" y="2402"/>
                    <a:pt x="3284" y="2402"/>
                  </a:cubicBezTo>
                  <a:cubicBezTo>
                    <a:pt x="4803" y="2402"/>
                    <a:pt x="6141" y="1429"/>
                    <a:pt x="6597" y="0"/>
                  </a:cubicBezTo>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2"/>
            <p:cNvSpPr/>
            <p:nvPr/>
          </p:nvSpPr>
          <p:spPr>
            <a:xfrm>
              <a:off x="2311923" y="3640652"/>
              <a:ext cx="95988" cy="131954"/>
            </a:xfrm>
            <a:custGeom>
              <a:rect b="b" l="l" r="r" t="t"/>
              <a:pathLst>
                <a:path extrusionOk="0" fill="none" h="1673" w="1217">
                  <a:moveTo>
                    <a:pt x="1216" y="852"/>
                  </a:moveTo>
                  <a:cubicBezTo>
                    <a:pt x="1216" y="1308"/>
                    <a:pt x="943" y="1673"/>
                    <a:pt x="609" y="1673"/>
                  </a:cubicBezTo>
                  <a:cubicBezTo>
                    <a:pt x="274" y="1673"/>
                    <a:pt x="1" y="1308"/>
                    <a:pt x="1" y="852"/>
                  </a:cubicBezTo>
                  <a:cubicBezTo>
                    <a:pt x="1" y="396"/>
                    <a:pt x="274" y="1"/>
                    <a:pt x="609" y="1"/>
                  </a:cubicBezTo>
                  <a:cubicBezTo>
                    <a:pt x="943" y="1"/>
                    <a:pt x="1216" y="396"/>
                    <a:pt x="1216" y="852"/>
                  </a:cubicBezTo>
                  <a:close/>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2"/>
            <p:cNvSpPr/>
            <p:nvPr/>
          </p:nvSpPr>
          <p:spPr>
            <a:xfrm>
              <a:off x="2649966" y="3640652"/>
              <a:ext cx="95988" cy="131954"/>
            </a:xfrm>
            <a:custGeom>
              <a:rect b="b" l="l" r="r" t="t"/>
              <a:pathLst>
                <a:path extrusionOk="0" fill="none" h="1673" w="1217">
                  <a:moveTo>
                    <a:pt x="1216" y="852"/>
                  </a:moveTo>
                  <a:cubicBezTo>
                    <a:pt x="1216" y="1308"/>
                    <a:pt x="943" y="1673"/>
                    <a:pt x="608" y="1673"/>
                  </a:cubicBezTo>
                  <a:cubicBezTo>
                    <a:pt x="274" y="1673"/>
                    <a:pt x="0" y="1308"/>
                    <a:pt x="0" y="852"/>
                  </a:cubicBezTo>
                  <a:cubicBezTo>
                    <a:pt x="0" y="396"/>
                    <a:pt x="274" y="1"/>
                    <a:pt x="608" y="1"/>
                  </a:cubicBezTo>
                  <a:cubicBezTo>
                    <a:pt x="943" y="1"/>
                    <a:pt x="1216" y="396"/>
                    <a:pt x="1216" y="852"/>
                  </a:cubicBezTo>
                  <a:close/>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197" name="Shape 3197"/>
        <p:cNvGrpSpPr/>
        <p:nvPr/>
      </p:nvGrpSpPr>
      <p:grpSpPr>
        <a:xfrm>
          <a:off x="0" y="0"/>
          <a:ext cx="0" cy="0"/>
          <a:chOff x="0" y="0"/>
          <a:chExt cx="0" cy="0"/>
        </a:xfrm>
      </p:grpSpPr>
      <p:sp>
        <p:nvSpPr>
          <p:cNvPr id="3198" name="Google Shape;3198;p78"/>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100">
                <a:solidFill>
                  <a:srgbClr val="FFFFFF"/>
                </a:solidFill>
              </a:rPr>
              <a:t>In order to use this template, you must credit </a:t>
            </a:r>
            <a:r>
              <a:rPr b="1" lang="en" sz="1100" u="sng">
                <a:solidFill>
                  <a:srgbClr val="869FB2"/>
                </a:solidFill>
                <a:hlinkClick r:id="rId3">
                  <a:extLst>
                    <a:ext uri="{A12FA001-AC4F-418D-AE19-62706E023703}">
                      <ahyp:hlinkClr val="tx"/>
                    </a:ext>
                  </a:extLst>
                </a:hlinkClick>
              </a:rPr>
              <a:t>Slidesgo</a:t>
            </a:r>
            <a:r>
              <a:rPr lang="en" sz="1100">
                <a:solidFill>
                  <a:srgbClr val="435D74"/>
                </a:solidFill>
              </a:rPr>
              <a:t> </a:t>
            </a:r>
            <a:r>
              <a:rPr lang="en" sz="1100">
                <a:solidFill>
                  <a:srgbClr val="FFFFFF"/>
                </a:solidFill>
              </a:rPr>
              <a:t>by keeping the </a:t>
            </a:r>
            <a:r>
              <a:rPr b="1" lang="en" sz="1100" u="sng">
                <a:solidFill>
                  <a:schemeClr val="hlink"/>
                </a:solidFill>
                <a:hlinkClick action="ppaction://hlinksldjump" r:id="rId4"/>
              </a:rPr>
              <a:t>Thanks</a:t>
            </a:r>
            <a:r>
              <a:rPr lang="en" sz="1100">
                <a:solidFill>
                  <a:srgbClr val="869FB2"/>
                </a:solidFill>
              </a:rPr>
              <a:t> </a:t>
            </a:r>
            <a:r>
              <a:rPr lang="en" sz="1100">
                <a:solidFill>
                  <a:srgbClr val="FFFFFF"/>
                </a:solidFill>
              </a:rPr>
              <a:t>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3199" name="Google Shape;3199;p78"/>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3200" name="Google Shape;3200;p7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204" name="Shape 3204"/>
        <p:cNvGrpSpPr/>
        <p:nvPr/>
      </p:nvGrpSpPr>
      <p:grpSpPr>
        <a:xfrm>
          <a:off x="0" y="0"/>
          <a:ext cx="0" cy="0"/>
          <a:chOff x="0" y="0"/>
          <a:chExt cx="0" cy="0"/>
        </a:xfrm>
      </p:grpSpPr>
      <p:sp>
        <p:nvSpPr>
          <p:cNvPr id="3205" name="Google Shape;3205;p79"/>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lang="en" sz="1100">
                <a:solidFill>
                  <a:schemeClr val="lt1"/>
                </a:solidFill>
              </a:rPr>
              <a:t> or keeping the "Thanks" 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3206" name="Google Shape;3206;p79"/>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
        <p:nvSpPr>
          <p:cNvPr id="3207" name="Google Shape;3207;p7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211" name="Shape 3211"/>
        <p:cNvGrpSpPr/>
        <p:nvPr/>
      </p:nvGrpSpPr>
      <p:grpSpPr>
        <a:xfrm>
          <a:off x="0" y="0"/>
          <a:ext cx="0" cy="0"/>
          <a:chOff x="0" y="0"/>
          <a:chExt cx="0" cy="0"/>
        </a:xfrm>
      </p:grpSpPr>
      <p:sp>
        <p:nvSpPr>
          <p:cNvPr id="3212" name="Google Shape;3212;p80"/>
          <p:cNvSpPr txBox="1"/>
          <p:nvPr/>
        </p:nvSpPr>
        <p:spPr>
          <a:xfrm>
            <a:off x="1068100" y="11640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3213" name="Google Shape;3213;p80"/>
          <p:cNvSpPr txBox="1"/>
          <p:nvPr/>
        </p:nvSpPr>
        <p:spPr>
          <a:xfrm>
            <a:off x="1068100" y="17628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Nanum Gothic Coding</a:t>
            </a:r>
            <a:endParaRPr b="1" sz="1100">
              <a:solidFill>
                <a:srgbClr val="EFEFE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3">
                  <a:extLst>
                    <a:ext uri="{A12FA001-AC4F-418D-AE19-62706E023703}">
                      <ahyp:hlinkClr val="tx"/>
                    </a:ext>
                  </a:extLst>
                </a:hlinkClick>
              </a:rPr>
              <a:t>https://fonts.google.com/specimen/Nanum+Gothic+Coding</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t/>
            </a:r>
            <a:endParaRPr sz="800">
              <a:solidFill>
                <a:srgbClr val="435D74"/>
              </a:solidFill>
            </a:endParaRPr>
          </a:p>
          <a:p>
            <a:pPr indent="0" lvl="0" marL="0" rtl="0" algn="ctr">
              <a:lnSpc>
                <a:spcPct val="115000"/>
              </a:lnSpc>
              <a:spcBef>
                <a:spcPts val="0"/>
              </a:spcBef>
              <a:spcAft>
                <a:spcPts val="0"/>
              </a:spcAft>
              <a:buNone/>
            </a:pPr>
            <a:r>
              <a:rPr b="1" lang="en" sz="1100">
                <a:solidFill>
                  <a:srgbClr val="FFFFFF"/>
                </a:solidFill>
              </a:rPr>
              <a:t>Inconsolata</a:t>
            </a:r>
            <a:endParaRPr b="1" sz="1100">
              <a:solidFill>
                <a:srgbClr val="FFFFF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val="tx"/>
                    </a:ext>
                  </a:extLst>
                </a:hlinkClick>
              </a:rPr>
              <a:t>https://fonts.google.com/specimen/Inconsolata</a:t>
            </a:r>
            <a:r>
              <a:rPr lang="en" sz="1100">
                <a:solidFill>
                  <a:srgbClr val="FFFFFF"/>
                </a:solidFill>
              </a:rPr>
              <a:t>)</a:t>
            </a:r>
            <a:endParaRPr sz="1100">
              <a:solidFill>
                <a:srgbClr val="FFFFFF"/>
              </a:solidFill>
            </a:endParaRPr>
          </a:p>
        </p:txBody>
      </p:sp>
      <p:sp>
        <p:nvSpPr>
          <p:cNvPr id="3214" name="Google Shape;3214;p80"/>
          <p:cNvSpPr/>
          <p:nvPr/>
        </p:nvSpPr>
        <p:spPr>
          <a:xfrm>
            <a:off x="2052650" y="3369225"/>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0"/>
          <p:cNvSpPr/>
          <p:nvPr/>
        </p:nvSpPr>
        <p:spPr>
          <a:xfrm>
            <a:off x="3114470" y="33692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0"/>
          <p:cNvSpPr/>
          <p:nvPr/>
        </p:nvSpPr>
        <p:spPr>
          <a:xfrm>
            <a:off x="4176289" y="3369225"/>
            <a:ext cx="791400" cy="754200"/>
          </a:xfrm>
          <a:prstGeom prst="roundRect">
            <a:avLst>
              <a:gd fmla="val 16667" name="adj"/>
            </a:avLst>
          </a:prstGeom>
          <a:solidFill>
            <a:srgbClr val="4375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0"/>
          <p:cNvSpPr txBox="1"/>
          <p:nvPr/>
        </p:nvSpPr>
        <p:spPr>
          <a:xfrm>
            <a:off x="2052650" y="3526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3218" name="Google Shape;3218;p80"/>
          <p:cNvSpPr txBox="1"/>
          <p:nvPr/>
        </p:nvSpPr>
        <p:spPr>
          <a:xfrm>
            <a:off x="3114475" y="3526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3219" name="Google Shape;3219;p80"/>
          <p:cNvSpPr txBox="1"/>
          <p:nvPr/>
        </p:nvSpPr>
        <p:spPr>
          <a:xfrm>
            <a:off x="4176300" y="3526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4375c9</a:t>
            </a:r>
            <a:endParaRPr sz="1000">
              <a:solidFill>
                <a:srgbClr val="FFFFFF"/>
              </a:solidFill>
            </a:endParaRPr>
          </a:p>
        </p:txBody>
      </p:sp>
      <p:sp>
        <p:nvSpPr>
          <p:cNvPr id="3220" name="Google Shape;3220;p80"/>
          <p:cNvSpPr/>
          <p:nvPr/>
        </p:nvSpPr>
        <p:spPr>
          <a:xfrm>
            <a:off x="5238125" y="3369225"/>
            <a:ext cx="791400" cy="754200"/>
          </a:xfrm>
          <a:prstGeom prst="roundRect">
            <a:avLst>
              <a:gd fmla="val 16667" name="adj"/>
            </a:avLst>
          </a:prstGeom>
          <a:solidFill>
            <a:srgbClr val="9223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0"/>
          <p:cNvSpPr txBox="1"/>
          <p:nvPr/>
        </p:nvSpPr>
        <p:spPr>
          <a:xfrm>
            <a:off x="5238125" y="3526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9223ee</a:t>
            </a:r>
            <a:endParaRPr sz="1000">
              <a:solidFill>
                <a:srgbClr val="FFFFFF"/>
              </a:solidFill>
            </a:endParaRPr>
          </a:p>
        </p:txBody>
      </p:sp>
      <p:sp>
        <p:nvSpPr>
          <p:cNvPr id="3222" name="Google Shape;3222;p80"/>
          <p:cNvSpPr/>
          <p:nvPr/>
        </p:nvSpPr>
        <p:spPr>
          <a:xfrm>
            <a:off x="6299950" y="3369225"/>
            <a:ext cx="791400" cy="754200"/>
          </a:xfrm>
          <a:prstGeom prst="roundRect">
            <a:avLst>
              <a:gd fmla="val 16667" name="adj"/>
            </a:avLst>
          </a:prstGeom>
          <a:solidFill>
            <a:srgbClr val="EACE5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0"/>
          <p:cNvSpPr txBox="1"/>
          <p:nvPr/>
        </p:nvSpPr>
        <p:spPr>
          <a:xfrm>
            <a:off x="6299950" y="3526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eace5c</a:t>
            </a:r>
            <a:endParaRPr sz="1000">
              <a:solidFill>
                <a:srgbClr val="FFFFFF"/>
              </a:solidFill>
            </a:endParaRPr>
          </a:p>
        </p:txBody>
      </p:sp>
      <p:sp>
        <p:nvSpPr>
          <p:cNvPr id="3224" name="Google Shape;3224;p8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228" name="Shape 3228"/>
        <p:cNvGrpSpPr/>
        <p:nvPr/>
      </p:nvGrpSpPr>
      <p:grpSpPr>
        <a:xfrm>
          <a:off x="0" y="0"/>
          <a:ext cx="0" cy="0"/>
          <a:chOff x="0" y="0"/>
          <a:chExt cx="0" cy="0"/>
        </a:xfrm>
      </p:grpSpPr>
      <p:sp>
        <p:nvSpPr>
          <p:cNvPr id="3229" name="Google Shape;3229;p81"/>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3230" name="Google Shape;3230;p81"/>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3231" name="Google Shape;3231;p81">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3232" name="Google Shape;3232;p81">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3233" name="Google Shape;3233;p81">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3234" name="Google Shape;3234;p81">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3235" name="Google Shape;3235;p81"/>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3236" name="Google Shape;3236;p81"/>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3237" name="Google Shape;3237;p81"/>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3238" name="Google Shape;3238;p81"/>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3239" name="Google Shape;3239;p81">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3240" name="Google Shape;3240;p8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244" name="Shape 3244"/>
        <p:cNvGrpSpPr/>
        <p:nvPr/>
      </p:nvGrpSpPr>
      <p:grpSpPr>
        <a:xfrm>
          <a:off x="0" y="0"/>
          <a:ext cx="0" cy="0"/>
          <a:chOff x="0" y="0"/>
          <a:chExt cx="0" cy="0"/>
        </a:xfrm>
      </p:grpSpPr>
      <p:sp>
        <p:nvSpPr>
          <p:cNvPr id="3245" name="Google Shape;3245;p82"/>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3246" name="Google Shape;3246;p82"/>
          <p:cNvGrpSpPr/>
          <p:nvPr/>
        </p:nvGrpSpPr>
        <p:grpSpPr>
          <a:xfrm>
            <a:off x="5156078" y="3085736"/>
            <a:ext cx="474294" cy="551291"/>
            <a:chOff x="4727025" y="1332775"/>
            <a:chExt cx="59900" cy="69625"/>
          </a:xfrm>
        </p:grpSpPr>
        <p:sp>
          <p:nvSpPr>
            <p:cNvPr id="3247" name="Google Shape;3247;p8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9" name="Google Shape;3249;p82"/>
          <p:cNvGrpSpPr/>
          <p:nvPr/>
        </p:nvGrpSpPr>
        <p:grpSpPr>
          <a:xfrm>
            <a:off x="5769734" y="2314340"/>
            <a:ext cx="555653" cy="557031"/>
            <a:chOff x="4820425" y="1329900"/>
            <a:chExt cx="70175" cy="70350"/>
          </a:xfrm>
        </p:grpSpPr>
        <p:sp>
          <p:nvSpPr>
            <p:cNvPr id="3250" name="Google Shape;3250;p8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4" name="Google Shape;3254;p82"/>
          <p:cNvGrpSpPr/>
          <p:nvPr/>
        </p:nvGrpSpPr>
        <p:grpSpPr>
          <a:xfrm>
            <a:off x="6396103" y="2318845"/>
            <a:ext cx="582574" cy="533871"/>
            <a:chOff x="4903200" y="1331525"/>
            <a:chExt cx="73575" cy="67425"/>
          </a:xfrm>
        </p:grpSpPr>
        <p:sp>
          <p:nvSpPr>
            <p:cNvPr id="3255" name="Google Shape;3255;p8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7" name="Google Shape;3257;p82"/>
          <p:cNvGrpSpPr/>
          <p:nvPr/>
        </p:nvGrpSpPr>
        <p:grpSpPr>
          <a:xfrm>
            <a:off x="5755581" y="3078709"/>
            <a:ext cx="583960" cy="565345"/>
            <a:chOff x="4815575" y="1416800"/>
            <a:chExt cx="73750" cy="71400"/>
          </a:xfrm>
        </p:grpSpPr>
        <p:sp>
          <p:nvSpPr>
            <p:cNvPr id="3258" name="Google Shape;3258;p8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1" name="Google Shape;3261;p82"/>
          <p:cNvGrpSpPr/>
          <p:nvPr/>
        </p:nvGrpSpPr>
        <p:grpSpPr>
          <a:xfrm>
            <a:off x="6390362" y="3108896"/>
            <a:ext cx="589898" cy="504970"/>
            <a:chOff x="4902475" y="1418875"/>
            <a:chExt cx="74500" cy="63775"/>
          </a:xfrm>
        </p:grpSpPr>
        <p:sp>
          <p:nvSpPr>
            <p:cNvPr id="3262" name="Google Shape;3262;p8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4" name="Google Shape;3264;p82"/>
          <p:cNvGrpSpPr/>
          <p:nvPr/>
        </p:nvGrpSpPr>
        <p:grpSpPr>
          <a:xfrm>
            <a:off x="5765577" y="3826000"/>
            <a:ext cx="563967" cy="567127"/>
            <a:chOff x="4818100" y="1507675"/>
            <a:chExt cx="71225" cy="71625"/>
          </a:xfrm>
        </p:grpSpPr>
        <p:sp>
          <p:nvSpPr>
            <p:cNvPr id="3265" name="Google Shape;3265;p8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9" name="Google Shape;3269;p82"/>
          <p:cNvGrpSpPr/>
          <p:nvPr/>
        </p:nvGrpSpPr>
        <p:grpSpPr>
          <a:xfrm>
            <a:off x="5079075" y="3829461"/>
            <a:ext cx="628301" cy="588505"/>
            <a:chOff x="4721450" y="1509475"/>
            <a:chExt cx="79350" cy="74325"/>
          </a:xfrm>
        </p:grpSpPr>
        <p:sp>
          <p:nvSpPr>
            <p:cNvPr id="3270" name="Google Shape;3270;p8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4" name="Google Shape;3274;p82"/>
          <p:cNvGrpSpPr/>
          <p:nvPr/>
        </p:nvGrpSpPr>
        <p:grpSpPr>
          <a:xfrm>
            <a:off x="6424608" y="3814027"/>
            <a:ext cx="557038" cy="562772"/>
            <a:chOff x="4906800" y="1507500"/>
            <a:chExt cx="70350" cy="71075"/>
          </a:xfrm>
        </p:grpSpPr>
        <p:sp>
          <p:nvSpPr>
            <p:cNvPr id="3275" name="Google Shape;3275;p8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0" name="Google Shape;3280;p82"/>
          <p:cNvGrpSpPr/>
          <p:nvPr/>
        </p:nvGrpSpPr>
        <p:grpSpPr>
          <a:xfrm>
            <a:off x="4462216" y="2340963"/>
            <a:ext cx="517934" cy="517934"/>
            <a:chOff x="3736598" y="2170606"/>
            <a:chExt cx="404889" cy="404889"/>
          </a:xfrm>
        </p:grpSpPr>
        <p:sp>
          <p:nvSpPr>
            <p:cNvPr id="3281" name="Google Shape;3281;p8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5" name="Google Shape;3285;p82"/>
          <p:cNvGrpSpPr/>
          <p:nvPr/>
        </p:nvGrpSpPr>
        <p:grpSpPr>
          <a:xfrm>
            <a:off x="3729277" y="2341061"/>
            <a:ext cx="586986" cy="517740"/>
            <a:chOff x="3161917" y="2170682"/>
            <a:chExt cx="458870" cy="404737"/>
          </a:xfrm>
        </p:grpSpPr>
        <p:sp>
          <p:nvSpPr>
            <p:cNvPr id="3286" name="Google Shape;3286;p8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9" name="Google Shape;3289;p82"/>
          <p:cNvGrpSpPr/>
          <p:nvPr/>
        </p:nvGrpSpPr>
        <p:grpSpPr>
          <a:xfrm>
            <a:off x="3752299" y="3102400"/>
            <a:ext cx="540943" cy="517963"/>
            <a:chOff x="3179914" y="2889488"/>
            <a:chExt cx="422876" cy="404911"/>
          </a:xfrm>
        </p:grpSpPr>
        <p:sp>
          <p:nvSpPr>
            <p:cNvPr id="3290" name="Google Shape;3290;p8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6" name="Google Shape;3296;p82"/>
          <p:cNvGrpSpPr/>
          <p:nvPr/>
        </p:nvGrpSpPr>
        <p:grpSpPr>
          <a:xfrm>
            <a:off x="4453093" y="3102358"/>
            <a:ext cx="536180" cy="518047"/>
            <a:chOff x="3729467" y="2889422"/>
            <a:chExt cx="419153" cy="404977"/>
          </a:xfrm>
        </p:grpSpPr>
        <p:sp>
          <p:nvSpPr>
            <p:cNvPr id="3297" name="Google Shape;3297;p8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4" name="Google Shape;3304;p82"/>
          <p:cNvGrpSpPr/>
          <p:nvPr/>
        </p:nvGrpSpPr>
        <p:grpSpPr>
          <a:xfrm>
            <a:off x="1990126" y="3445787"/>
            <a:ext cx="965351" cy="134611"/>
            <a:chOff x="4411970" y="2962952"/>
            <a:chExt cx="706544" cy="104212"/>
          </a:xfrm>
        </p:grpSpPr>
        <p:sp>
          <p:nvSpPr>
            <p:cNvPr id="3305" name="Google Shape;3305;p8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9" name="Google Shape;3309;p82"/>
          <p:cNvGrpSpPr/>
          <p:nvPr/>
        </p:nvGrpSpPr>
        <p:grpSpPr>
          <a:xfrm>
            <a:off x="1990126" y="3041077"/>
            <a:ext cx="960158" cy="289172"/>
            <a:chOff x="4411970" y="2726085"/>
            <a:chExt cx="643107" cy="193659"/>
          </a:xfrm>
        </p:grpSpPr>
        <p:sp>
          <p:nvSpPr>
            <p:cNvPr id="3310" name="Google Shape;3310;p8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3" name="Google Shape;3313;p82"/>
          <p:cNvGrpSpPr/>
          <p:nvPr/>
        </p:nvGrpSpPr>
        <p:grpSpPr>
          <a:xfrm>
            <a:off x="998624" y="3295400"/>
            <a:ext cx="811503" cy="252584"/>
            <a:chOff x="4411970" y="4340222"/>
            <a:chExt cx="779467" cy="242683"/>
          </a:xfrm>
        </p:grpSpPr>
        <p:sp>
          <p:nvSpPr>
            <p:cNvPr id="3314" name="Google Shape;3314;p8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7" name="Google Shape;3317;p82"/>
          <p:cNvGrpSpPr/>
          <p:nvPr/>
        </p:nvGrpSpPr>
        <p:grpSpPr>
          <a:xfrm>
            <a:off x="1990126" y="2709308"/>
            <a:ext cx="965160" cy="216230"/>
            <a:chOff x="4411970" y="2468674"/>
            <a:chExt cx="747317" cy="167425"/>
          </a:xfrm>
        </p:grpSpPr>
        <p:sp>
          <p:nvSpPr>
            <p:cNvPr id="3318" name="Google Shape;3318;p8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0" name="Google Shape;3320;p82"/>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1" name="Google Shape;3321;p82"/>
          <p:cNvGrpSpPr/>
          <p:nvPr/>
        </p:nvGrpSpPr>
        <p:grpSpPr>
          <a:xfrm>
            <a:off x="997692" y="2334687"/>
            <a:ext cx="1959041" cy="208784"/>
            <a:chOff x="6336019" y="3733725"/>
            <a:chExt cx="2566206" cy="351310"/>
          </a:xfrm>
        </p:grpSpPr>
        <p:sp>
          <p:nvSpPr>
            <p:cNvPr id="3322" name="Google Shape;3322;p8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6" name="Google Shape;3326;p82"/>
          <p:cNvGrpSpPr/>
          <p:nvPr/>
        </p:nvGrpSpPr>
        <p:grpSpPr>
          <a:xfrm>
            <a:off x="1990126" y="3950602"/>
            <a:ext cx="946551" cy="153200"/>
            <a:chOff x="4404545" y="3301592"/>
            <a:chExt cx="782403" cy="129272"/>
          </a:xfrm>
        </p:grpSpPr>
        <p:sp>
          <p:nvSpPr>
            <p:cNvPr id="3327" name="Google Shape;3327;p8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9" name="Google Shape;3329;p82"/>
          <p:cNvGrpSpPr/>
          <p:nvPr/>
        </p:nvGrpSpPr>
        <p:grpSpPr>
          <a:xfrm>
            <a:off x="1990126" y="3695937"/>
            <a:ext cx="962257" cy="139127"/>
            <a:chOff x="4411970" y="3131459"/>
            <a:chExt cx="710520" cy="117397"/>
          </a:xfrm>
        </p:grpSpPr>
        <p:sp>
          <p:nvSpPr>
            <p:cNvPr id="3330" name="Google Shape;3330;p8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332" name="Google Shape;3332;p82"/>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3" name="Google Shape;3333;p82"/>
          <p:cNvGrpSpPr/>
          <p:nvPr/>
        </p:nvGrpSpPr>
        <p:grpSpPr>
          <a:xfrm>
            <a:off x="990271" y="3621603"/>
            <a:ext cx="823838" cy="458988"/>
            <a:chOff x="4411970" y="1801825"/>
            <a:chExt cx="734586" cy="409262"/>
          </a:xfrm>
        </p:grpSpPr>
        <p:sp>
          <p:nvSpPr>
            <p:cNvPr id="3334" name="Google Shape;3334;p8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6" name="Google Shape;3336;p82"/>
          <p:cNvGrpSpPr/>
          <p:nvPr/>
        </p:nvGrpSpPr>
        <p:grpSpPr>
          <a:xfrm>
            <a:off x="3095243" y="2339173"/>
            <a:ext cx="521514" cy="521514"/>
            <a:chOff x="5681300" y="2527788"/>
            <a:chExt cx="805800" cy="805800"/>
          </a:xfrm>
        </p:grpSpPr>
        <p:sp>
          <p:nvSpPr>
            <p:cNvPr id="3337" name="Google Shape;3337;p8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9" name="Google Shape;3339;p82"/>
          <p:cNvGrpSpPr/>
          <p:nvPr/>
        </p:nvGrpSpPr>
        <p:grpSpPr>
          <a:xfrm>
            <a:off x="3089483" y="3094865"/>
            <a:ext cx="533033" cy="533033"/>
            <a:chOff x="4049800" y="640400"/>
            <a:chExt cx="858900" cy="858900"/>
          </a:xfrm>
        </p:grpSpPr>
        <p:sp>
          <p:nvSpPr>
            <p:cNvPr id="3340" name="Google Shape;3340;p8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2" name="Google Shape;3342;p82"/>
          <p:cNvGrpSpPr/>
          <p:nvPr/>
        </p:nvGrpSpPr>
        <p:grpSpPr>
          <a:xfrm>
            <a:off x="3014966" y="3772543"/>
            <a:ext cx="682068" cy="682068"/>
            <a:chOff x="5080188" y="927900"/>
            <a:chExt cx="961200" cy="961200"/>
          </a:xfrm>
        </p:grpSpPr>
        <p:sp>
          <p:nvSpPr>
            <p:cNvPr id="3343" name="Google Shape;3343;p8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1" name="Google Shape;3351;p82"/>
          <p:cNvGrpSpPr/>
          <p:nvPr/>
        </p:nvGrpSpPr>
        <p:grpSpPr>
          <a:xfrm>
            <a:off x="4478465" y="3869234"/>
            <a:ext cx="505650" cy="504006"/>
            <a:chOff x="6039282" y="1042577"/>
            <a:chExt cx="734315" cy="731929"/>
          </a:xfrm>
        </p:grpSpPr>
        <p:sp>
          <p:nvSpPr>
            <p:cNvPr id="3352" name="Google Shape;3352;p8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82"/>
          <p:cNvGrpSpPr/>
          <p:nvPr/>
        </p:nvGrpSpPr>
        <p:grpSpPr>
          <a:xfrm>
            <a:off x="5091067" y="2298862"/>
            <a:ext cx="567744" cy="602136"/>
            <a:chOff x="1825800" y="1651625"/>
            <a:chExt cx="539989" cy="571775"/>
          </a:xfrm>
        </p:grpSpPr>
        <p:sp>
          <p:nvSpPr>
            <p:cNvPr id="3374" name="Google Shape;3374;p8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8" name="Google Shape;3378;p82"/>
          <p:cNvGrpSpPr/>
          <p:nvPr/>
        </p:nvGrpSpPr>
        <p:grpSpPr>
          <a:xfrm>
            <a:off x="3765995" y="3855579"/>
            <a:ext cx="508123" cy="507955"/>
            <a:chOff x="1897577" y="2802432"/>
            <a:chExt cx="492176" cy="492014"/>
          </a:xfrm>
        </p:grpSpPr>
        <p:sp>
          <p:nvSpPr>
            <p:cNvPr id="3379" name="Google Shape;3379;p8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1" name="Google Shape;3391;p82"/>
          <p:cNvGrpSpPr/>
          <p:nvPr/>
        </p:nvGrpSpPr>
        <p:grpSpPr>
          <a:xfrm>
            <a:off x="997525" y="4169123"/>
            <a:ext cx="809227" cy="200842"/>
            <a:chOff x="2013045" y="4813233"/>
            <a:chExt cx="921986" cy="228854"/>
          </a:xfrm>
        </p:grpSpPr>
        <p:sp>
          <p:nvSpPr>
            <p:cNvPr id="3392" name="Google Shape;3392;p8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4" name="Google Shape;3394;p82"/>
          <p:cNvGrpSpPr/>
          <p:nvPr/>
        </p:nvGrpSpPr>
        <p:grpSpPr>
          <a:xfrm>
            <a:off x="1005985" y="2656004"/>
            <a:ext cx="792421" cy="269941"/>
            <a:chOff x="1046767" y="4756633"/>
            <a:chExt cx="859646" cy="292841"/>
          </a:xfrm>
        </p:grpSpPr>
        <p:sp>
          <p:nvSpPr>
            <p:cNvPr id="3395" name="Google Shape;3395;p8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98" name="Google Shape;3398;p82"/>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2"/>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2"/>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2"/>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2" name="Google Shape;3402;p82"/>
          <p:cNvGrpSpPr/>
          <p:nvPr/>
        </p:nvGrpSpPr>
        <p:grpSpPr>
          <a:xfrm>
            <a:off x="7141841" y="2550562"/>
            <a:ext cx="166473" cy="141497"/>
            <a:chOff x="4660325" y="1866850"/>
            <a:chExt cx="68350" cy="58100"/>
          </a:xfrm>
        </p:grpSpPr>
        <p:sp>
          <p:nvSpPr>
            <p:cNvPr id="3403" name="Google Shape;3403;p8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5" name="Google Shape;3405;p82"/>
          <p:cNvGrpSpPr/>
          <p:nvPr/>
        </p:nvGrpSpPr>
        <p:grpSpPr>
          <a:xfrm>
            <a:off x="7451186" y="2576286"/>
            <a:ext cx="162515" cy="90049"/>
            <a:chOff x="4791775" y="1877500"/>
            <a:chExt cx="66725" cy="36975"/>
          </a:xfrm>
        </p:grpSpPr>
        <p:sp>
          <p:nvSpPr>
            <p:cNvPr id="3406" name="Google Shape;3406;p8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8" name="Google Shape;3408;p82"/>
          <p:cNvGrpSpPr/>
          <p:nvPr/>
        </p:nvGrpSpPr>
        <p:grpSpPr>
          <a:xfrm>
            <a:off x="7772899" y="2576286"/>
            <a:ext cx="144979" cy="90049"/>
            <a:chOff x="4923925" y="1877500"/>
            <a:chExt cx="59525" cy="36975"/>
          </a:xfrm>
        </p:grpSpPr>
        <p:sp>
          <p:nvSpPr>
            <p:cNvPr id="3409" name="Google Shape;3409;p8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1" name="Google Shape;3411;p82"/>
          <p:cNvGrpSpPr/>
          <p:nvPr/>
        </p:nvGrpSpPr>
        <p:grpSpPr>
          <a:xfrm>
            <a:off x="8067390" y="2558477"/>
            <a:ext cx="141447" cy="125667"/>
            <a:chOff x="5058450" y="1870100"/>
            <a:chExt cx="58075" cy="51600"/>
          </a:xfrm>
        </p:grpSpPr>
        <p:sp>
          <p:nvSpPr>
            <p:cNvPr id="3412" name="Google Shape;3412;p8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4" name="Google Shape;3414;p82"/>
          <p:cNvGrpSpPr/>
          <p:nvPr/>
        </p:nvGrpSpPr>
        <p:grpSpPr>
          <a:xfrm>
            <a:off x="7481905" y="2980885"/>
            <a:ext cx="101077" cy="107645"/>
            <a:chOff x="4811425" y="2065025"/>
            <a:chExt cx="41500" cy="44200"/>
          </a:xfrm>
        </p:grpSpPr>
        <p:sp>
          <p:nvSpPr>
            <p:cNvPr id="3415" name="Google Shape;3415;p8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7" name="Google Shape;3417;p82"/>
          <p:cNvGrpSpPr/>
          <p:nvPr/>
        </p:nvGrpSpPr>
        <p:grpSpPr>
          <a:xfrm>
            <a:off x="7774342" y="2981098"/>
            <a:ext cx="120867" cy="107218"/>
            <a:chOff x="4929875" y="2065025"/>
            <a:chExt cx="49625" cy="44025"/>
          </a:xfrm>
        </p:grpSpPr>
        <p:sp>
          <p:nvSpPr>
            <p:cNvPr id="3418" name="Google Shape;3418;p8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0" name="Google Shape;3420;p82"/>
          <p:cNvGrpSpPr/>
          <p:nvPr/>
        </p:nvGrpSpPr>
        <p:grpSpPr>
          <a:xfrm>
            <a:off x="8103011" y="2984112"/>
            <a:ext cx="70206" cy="101191"/>
            <a:chOff x="5083925" y="2066350"/>
            <a:chExt cx="28825" cy="41550"/>
          </a:xfrm>
        </p:grpSpPr>
        <p:sp>
          <p:nvSpPr>
            <p:cNvPr id="3421" name="Google Shape;3421;p8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3" name="Google Shape;3423;p82"/>
          <p:cNvGrpSpPr/>
          <p:nvPr/>
        </p:nvGrpSpPr>
        <p:grpSpPr>
          <a:xfrm>
            <a:off x="7134565" y="2999759"/>
            <a:ext cx="181026" cy="69896"/>
            <a:chOff x="4659775" y="2072775"/>
            <a:chExt cx="74325" cy="28700"/>
          </a:xfrm>
        </p:grpSpPr>
        <p:sp>
          <p:nvSpPr>
            <p:cNvPr id="3424" name="Google Shape;3424;p8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7" name="Google Shape;3427;p82"/>
          <p:cNvGrpSpPr/>
          <p:nvPr/>
        </p:nvGrpSpPr>
        <p:grpSpPr>
          <a:xfrm>
            <a:off x="8054421" y="2790324"/>
            <a:ext cx="167387" cy="89197"/>
            <a:chOff x="4662475" y="1976500"/>
            <a:chExt cx="68725" cy="36625"/>
          </a:xfrm>
        </p:grpSpPr>
        <p:sp>
          <p:nvSpPr>
            <p:cNvPr id="3428" name="Google Shape;3428;p8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1" name="Google Shape;3431;p82"/>
          <p:cNvGrpSpPr/>
          <p:nvPr/>
        </p:nvGrpSpPr>
        <p:grpSpPr>
          <a:xfrm>
            <a:off x="7751326" y="2793764"/>
            <a:ext cx="166899" cy="82317"/>
            <a:chOff x="4920150" y="1977875"/>
            <a:chExt cx="68525" cy="33800"/>
          </a:xfrm>
        </p:grpSpPr>
        <p:sp>
          <p:nvSpPr>
            <p:cNvPr id="3432" name="Google Shape;3432;p8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5" name="Google Shape;3435;p82"/>
          <p:cNvGrpSpPr/>
          <p:nvPr/>
        </p:nvGrpSpPr>
        <p:grpSpPr>
          <a:xfrm>
            <a:off x="7162483" y="3197682"/>
            <a:ext cx="125190" cy="127859"/>
            <a:chOff x="4676550" y="2160575"/>
            <a:chExt cx="51400" cy="52500"/>
          </a:xfrm>
        </p:grpSpPr>
        <p:sp>
          <p:nvSpPr>
            <p:cNvPr id="3436" name="Google Shape;3436;p8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9" name="Google Shape;3439;p82"/>
          <p:cNvGrpSpPr/>
          <p:nvPr/>
        </p:nvGrpSpPr>
        <p:grpSpPr>
          <a:xfrm>
            <a:off x="7459741" y="3204714"/>
            <a:ext cx="145405" cy="113794"/>
            <a:chOff x="4768325" y="2163475"/>
            <a:chExt cx="59700" cy="46725"/>
          </a:xfrm>
        </p:grpSpPr>
        <p:sp>
          <p:nvSpPr>
            <p:cNvPr id="3440" name="Google Shape;3440;p8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2" name="Google Shape;3442;p82"/>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2"/>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2"/>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2"/>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2"/>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2"/>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8" name="Google Shape;3448;p82"/>
          <p:cNvGrpSpPr/>
          <p:nvPr/>
        </p:nvGrpSpPr>
        <p:grpSpPr>
          <a:xfrm>
            <a:off x="7476059" y="3459808"/>
            <a:ext cx="112768" cy="106853"/>
            <a:chOff x="4768575" y="2253950"/>
            <a:chExt cx="46300" cy="43875"/>
          </a:xfrm>
        </p:grpSpPr>
        <p:sp>
          <p:nvSpPr>
            <p:cNvPr id="3449" name="Google Shape;3449;p8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1" name="Google Shape;3451;p82"/>
          <p:cNvGrpSpPr/>
          <p:nvPr/>
        </p:nvGrpSpPr>
        <p:grpSpPr>
          <a:xfrm>
            <a:off x="7775682" y="3948834"/>
            <a:ext cx="118187" cy="146246"/>
            <a:chOff x="4960900" y="2433225"/>
            <a:chExt cx="48525" cy="60050"/>
          </a:xfrm>
        </p:grpSpPr>
        <p:sp>
          <p:nvSpPr>
            <p:cNvPr id="3452" name="Google Shape;3452;p8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4" name="Google Shape;3454;p82"/>
          <p:cNvGrpSpPr/>
          <p:nvPr/>
        </p:nvGrpSpPr>
        <p:grpSpPr>
          <a:xfrm>
            <a:off x="7464247" y="4212895"/>
            <a:ext cx="136394" cy="143810"/>
            <a:chOff x="4854075" y="2527625"/>
            <a:chExt cx="56000" cy="59050"/>
          </a:xfrm>
        </p:grpSpPr>
        <p:sp>
          <p:nvSpPr>
            <p:cNvPr id="3455" name="Google Shape;3455;p8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7" name="Google Shape;3457;p82"/>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2"/>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2"/>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0" name="Google Shape;3460;p82"/>
          <p:cNvGrpSpPr/>
          <p:nvPr/>
        </p:nvGrpSpPr>
        <p:grpSpPr>
          <a:xfrm>
            <a:off x="8088458" y="3676639"/>
            <a:ext cx="99312" cy="160797"/>
            <a:chOff x="5059700" y="2334775"/>
            <a:chExt cx="40775" cy="66025"/>
          </a:xfrm>
        </p:grpSpPr>
        <p:sp>
          <p:nvSpPr>
            <p:cNvPr id="3461" name="Google Shape;3461;p8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0" name="Google Shape;3470;p82"/>
          <p:cNvGrpSpPr/>
          <p:nvPr/>
        </p:nvGrpSpPr>
        <p:grpSpPr>
          <a:xfrm>
            <a:off x="8045622" y="3941771"/>
            <a:ext cx="184984" cy="160371"/>
            <a:chOff x="5037700" y="2430325"/>
            <a:chExt cx="75950" cy="65850"/>
          </a:xfrm>
        </p:grpSpPr>
        <p:sp>
          <p:nvSpPr>
            <p:cNvPr id="3471" name="Google Shape;3471;p8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73" name="Google Shape;3473;p82"/>
          <p:cNvGrpSpPr/>
          <p:nvPr/>
        </p:nvGrpSpPr>
        <p:grpSpPr>
          <a:xfrm>
            <a:off x="7465128" y="3708223"/>
            <a:ext cx="173014" cy="97629"/>
            <a:chOff x="4756975" y="2341800"/>
            <a:chExt cx="91975" cy="51925"/>
          </a:xfrm>
        </p:grpSpPr>
        <p:sp>
          <p:nvSpPr>
            <p:cNvPr id="3474" name="Google Shape;3474;p8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4" name="Google Shape;3494;p82"/>
          <p:cNvGrpSpPr/>
          <p:nvPr/>
        </p:nvGrpSpPr>
        <p:grpSpPr>
          <a:xfrm>
            <a:off x="7732065" y="4196920"/>
            <a:ext cx="212497" cy="175761"/>
            <a:chOff x="4943575" y="2516350"/>
            <a:chExt cx="98675" cy="81700"/>
          </a:xfrm>
        </p:grpSpPr>
        <p:sp>
          <p:nvSpPr>
            <p:cNvPr id="3495" name="Google Shape;3495;p8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3" name="Google Shape;3573;p82"/>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2"/>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2"/>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2"/>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1" name="Shape 3581"/>
        <p:cNvGrpSpPr/>
        <p:nvPr/>
      </p:nvGrpSpPr>
      <p:grpSpPr>
        <a:xfrm>
          <a:off x="0" y="0"/>
          <a:ext cx="0" cy="0"/>
          <a:chOff x="0" y="0"/>
          <a:chExt cx="0" cy="0"/>
        </a:xfrm>
      </p:grpSpPr>
      <p:grpSp>
        <p:nvGrpSpPr>
          <p:cNvPr id="3582" name="Google Shape;3582;p83"/>
          <p:cNvGrpSpPr/>
          <p:nvPr/>
        </p:nvGrpSpPr>
        <p:grpSpPr>
          <a:xfrm>
            <a:off x="6647587" y="3567393"/>
            <a:ext cx="560636" cy="516497"/>
            <a:chOff x="6652051" y="3714143"/>
            <a:chExt cx="560636" cy="516497"/>
          </a:xfrm>
        </p:grpSpPr>
        <p:grpSp>
          <p:nvGrpSpPr>
            <p:cNvPr id="3583" name="Google Shape;3583;p83"/>
            <p:cNvGrpSpPr/>
            <p:nvPr/>
          </p:nvGrpSpPr>
          <p:grpSpPr>
            <a:xfrm>
              <a:off x="6669657" y="3716715"/>
              <a:ext cx="466768" cy="464314"/>
              <a:chOff x="3139766" y="765669"/>
              <a:chExt cx="886380" cy="881888"/>
            </a:xfrm>
          </p:grpSpPr>
          <p:grpSp>
            <p:nvGrpSpPr>
              <p:cNvPr id="3584" name="Google Shape;3584;p83"/>
              <p:cNvGrpSpPr/>
              <p:nvPr/>
            </p:nvGrpSpPr>
            <p:grpSpPr>
              <a:xfrm>
                <a:off x="3139766" y="765669"/>
                <a:ext cx="886380" cy="881888"/>
                <a:chOff x="3139766" y="765669"/>
                <a:chExt cx="886380" cy="881888"/>
              </a:xfrm>
            </p:grpSpPr>
            <p:sp>
              <p:nvSpPr>
                <p:cNvPr id="3585" name="Google Shape;3585;p8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4" name="Google Shape;3594;p8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98" name="Google Shape;3598;p8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9" name="Google Shape;3599;p83"/>
          <p:cNvGrpSpPr/>
          <p:nvPr/>
        </p:nvGrpSpPr>
        <p:grpSpPr>
          <a:xfrm>
            <a:off x="7646296" y="3047976"/>
            <a:ext cx="104231" cy="320340"/>
            <a:chOff x="7564426" y="3224343"/>
            <a:chExt cx="119985" cy="368801"/>
          </a:xfrm>
        </p:grpSpPr>
        <p:sp>
          <p:nvSpPr>
            <p:cNvPr id="3600" name="Google Shape;3600;p8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2" name="Google Shape;3602;p83"/>
          <p:cNvGrpSpPr/>
          <p:nvPr/>
        </p:nvGrpSpPr>
        <p:grpSpPr>
          <a:xfrm>
            <a:off x="7345785" y="3042077"/>
            <a:ext cx="189489" cy="332132"/>
            <a:chOff x="8370831" y="3202002"/>
            <a:chExt cx="218129" cy="382376"/>
          </a:xfrm>
        </p:grpSpPr>
        <p:sp>
          <p:nvSpPr>
            <p:cNvPr id="3603" name="Google Shape;3603;p8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83"/>
          <p:cNvGrpSpPr/>
          <p:nvPr/>
        </p:nvGrpSpPr>
        <p:grpSpPr>
          <a:xfrm>
            <a:off x="8069174" y="3453209"/>
            <a:ext cx="309429" cy="267000"/>
            <a:chOff x="6742064" y="3750480"/>
            <a:chExt cx="399315" cy="344560"/>
          </a:xfrm>
        </p:grpSpPr>
        <p:sp>
          <p:nvSpPr>
            <p:cNvPr id="3606" name="Google Shape;3606;p8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83"/>
          <p:cNvGrpSpPr/>
          <p:nvPr/>
        </p:nvGrpSpPr>
        <p:grpSpPr>
          <a:xfrm>
            <a:off x="7608193" y="3804257"/>
            <a:ext cx="180437" cy="281608"/>
            <a:chOff x="7248525" y="3739696"/>
            <a:chExt cx="230531" cy="359790"/>
          </a:xfrm>
        </p:grpSpPr>
        <p:sp>
          <p:nvSpPr>
            <p:cNvPr id="3609" name="Google Shape;3609;p8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83"/>
          <p:cNvGrpSpPr/>
          <p:nvPr/>
        </p:nvGrpSpPr>
        <p:grpSpPr>
          <a:xfrm>
            <a:off x="7854113" y="3447481"/>
            <a:ext cx="162896" cy="278710"/>
            <a:chOff x="7601242" y="3729267"/>
            <a:chExt cx="222566" cy="380803"/>
          </a:xfrm>
        </p:grpSpPr>
        <p:sp>
          <p:nvSpPr>
            <p:cNvPr id="3612" name="Google Shape;3612;p8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4" name="Google Shape;3614;p83"/>
          <p:cNvSpPr/>
          <p:nvPr/>
        </p:nvSpPr>
        <p:spPr>
          <a:xfrm>
            <a:off x="7820139" y="3059838"/>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15" name="Google Shape;3615;p83"/>
          <p:cNvGrpSpPr/>
          <p:nvPr/>
        </p:nvGrpSpPr>
        <p:grpSpPr>
          <a:xfrm>
            <a:off x="7343758" y="3448622"/>
            <a:ext cx="193543" cy="275990"/>
            <a:chOff x="8304647" y="3738687"/>
            <a:chExt cx="225076" cy="320956"/>
          </a:xfrm>
        </p:grpSpPr>
        <p:sp>
          <p:nvSpPr>
            <p:cNvPr id="3616" name="Google Shape;3616;p8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9" name="Google Shape;3619;p83"/>
          <p:cNvGrpSpPr/>
          <p:nvPr/>
        </p:nvGrpSpPr>
        <p:grpSpPr>
          <a:xfrm>
            <a:off x="7616251" y="3448622"/>
            <a:ext cx="178492" cy="275990"/>
            <a:chOff x="8615101" y="3738687"/>
            <a:chExt cx="207573" cy="320956"/>
          </a:xfrm>
        </p:grpSpPr>
        <p:sp>
          <p:nvSpPr>
            <p:cNvPr id="3620" name="Google Shape;3620;p8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3" name="Google Shape;3623;p83"/>
          <p:cNvSpPr/>
          <p:nvPr/>
        </p:nvSpPr>
        <p:spPr>
          <a:xfrm>
            <a:off x="8112690" y="3038505"/>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4" name="Google Shape;3624;p83"/>
          <p:cNvGrpSpPr/>
          <p:nvPr/>
        </p:nvGrpSpPr>
        <p:grpSpPr>
          <a:xfrm>
            <a:off x="7841782" y="3851282"/>
            <a:ext cx="187557" cy="187557"/>
            <a:chOff x="8565775" y="671075"/>
            <a:chExt cx="441000" cy="441000"/>
          </a:xfrm>
        </p:grpSpPr>
        <p:sp>
          <p:nvSpPr>
            <p:cNvPr id="3625" name="Google Shape;3625;p8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7" name="Google Shape;3627;p83"/>
          <p:cNvSpPr/>
          <p:nvPr/>
        </p:nvSpPr>
        <p:spPr>
          <a:xfrm>
            <a:off x="8127048" y="3847203"/>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3"/>
          <p:cNvSpPr/>
          <p:nvPr/>
        </p:nvSpPr>
        <p:spPr>
          <a:xfrm flipH="1">
            <a:off x="7351235" y="381365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9" name="Google Shape;3629;p83"/>
          <p:cNvGrpSpPr/>
          <p:nvPr/>
        </p:nvGrpSpPr>
        <p:grpSpPr>
          <a:xfrm>
            <a:off x="5996254" y="2923808"/>
            <a:ext cx="587865" cy="517731"/>
            <a:chOff x="6000718" y="3070557"/>
            <a:chExt cx="587865" cy="517731"/>
          </a:xfrm>
        </p:grpSpPr>
        <p:sp>
          <p:nvSpPr>
            <p:cNvPr id="3630" name="Google Shape;3630;p83"/>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3"/>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3"/>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3"/>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3"/>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3"/>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3"/>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3"/>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3"/>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0" name="Google Shape;3640;p83"/>
          <p:cNvGrpSpPr/>
          <p:nvPr/>
        </p:nvGrpSpPr>
        <p:grpSpPr>
          <a:xfrm>
            <a:off x="6011059" y="3567468"/>
            <a:ext cx="557665" cy="516387"/>
            <a:chOff x="6015523" y="3714217"/>
            <a:chExt cx="557665" cy="516387"/>
          </a:xfrm>
        </p:grpSpPr>
        <p:grpSp>
          <p:nvGrpSpPr>
            <p:cNvPr id="3641" name="Google Shape;3641;p83"/>
            <p:cNvGrpSpPr/>
            <p:nvPr/>
          </p:nvGrpSpPr>
          <p:grpSpPr>
            <a:xfrm>
              <a:off x="6036094" y="3716980"/>
              <a:ext cx="529822" cy="510480"/>
              <a:chOff x="3148311" y="-545634"/>
              <a:chExt cx="1006118" cy="969572"/>
            </a:xfrm>
          </p:grpSpPr>
          <p:sp>
            <p:nvSpPr>
              <p:cNvPr id="3642" name="Google Shape;3642;p8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52" name="Google Shape;3652;p8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3" name="Google Shape;3653;p83"/>
          <p:cNvGrpSpPr/>
          <p:nvPr/>
        </p:nvGrpSpPr>
        <p:grpSpPr>
          <a:xfrm>
            <a:off x="6639841" y="2926879"/>
            <a:ext cx="576302" cy="511871"/>
            <a:chOff x="6644304" y="3073628"/>
            <a:chExt cx="576302" cy="511871"/>
          </a:xfrm>
        </p:grpSpPr>
        <p:grpSp>
          <p:nvGrpSpPr>
            <p:cNvPr id="3654" name="Google Shape;3654;p83"/>
            <p:cNvGrpSpPr/>
            <p:nvPr/>
          </p:nvGrpSpPr>
          <p:grpSpPr>
            <a:xfrm>
              <a:off x="6712169" y="3073651"/>
              <a:ext cx="481611" cy="506713"/>
              <a:chOff x="1833536" y="-546641"/>
              <a:chExt cx="914567" cy="962419"/>
            </a:xfrm>
          </p:grpSpPr>
          <p:grpSp>
            <p:nvGrpSpPr>
              <p:cNvPr id="3655" name="Google Shape;3655;p83"/>
              <p:cNvGrpSpPr/>
              <p:nvPr/>
            </p:nvGrpSpPr>
            <p:grpSpPr>
              <a:xfrm>
                <a:off x="1833536" y="-524249"/>
                <a:ext cx="914567" cy="940027"/>
                <a:chOff x="1833536" y="-524249"/>
                <a:chExt cx="914567" cy="940027"/>
              </a:xfrm>
            </p:grpSpPr>
            <p:sp>
              <p:nvSpPr>
                <p:cNvPr id="3656" name="Google Shape;3656;p8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1" name="Google Shape;3661;p8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5" name="Google Shape;3665;p8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6" name="Google Shape;3666;p83"/>
          <p:cNvGrpSpPr/>
          <p:nvPr/>
        </p:nvGrpSpPr>
        <p:grpSpPr>
          <a:xfrm>
            <a:off x="719115" y="2852867"/>
            <a:ext cx="2622876" cy="1333540"/>
            <a:chOff x="238125" y="1038125"/>
            <a:chExt cx="7146800" cy="3633625"/>
          </a:xfrm>
        </p:grpSpPr>
        <p:sp>
          <p:nvSpPr>
            <p:cNvPr id="3667" name="Google Shape;3667;p8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83"/>
          <p:cNvGrpSpPr/>
          <p:nvPr/>
        </p:nvGrpSpPr>
        <p:grpSpPr>
          <a:xfrm>
            <a:off x="3574273" y="2854307"/>
            <a:ext cx="2241344" cy="1330656"/>
            <a:chOff x="3597785" y="3065882"/>
            <a:chExt cx="2241344" cy="1330656"/>
          </a:xfrm>
        </p:grpSpPr>
        <p:grpSp>
          <p:nvGrpSpPr>
            <p:cNvPr id="5240" name="Google Shape;5240;p83"/>
            <p:cNvGrpSpPr/>
            <p:nvPr/>
          </p:nvGrpSpPr>
          <p:grpSpPr>
            <a:xfrm>
              <a:off x="5296908" y="3937355"/>
              <a:ext cx="143198" cy="32380"/>
              <a:chOff x="5296908" y="3937355"/>
              <a:chExt cx="143198" cy="32380"/>
            </a:xfrm>
          </p:grpSpPr>
          <p:sp>
            <p:nvSpPr>
              <p:cNvPr id="5241" name="Google Shape;5241;p83"/>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2" name="Google Shape;5242;p83"/>
              <p:cNvGrpSpPr/>
              <p:nvPr/>
            </p:nvGrpSpPr>
            <p:grpSpPr>
              <a:xfrm>
                <a:off x="5402331" y="3937355"/>
                <a:ext cx="37776" cy="32380"/>
                <a:chOff x="5402331" y="3937355"/>
                <a:chExt cx="37776" cy="32380"/>
              </a:xfrm>
            </p:grpSpPr>
            <p:sp>
              <p:nvSpPr>
                <p:cNvPr id="5243" name="Google Shape;5243;p83"/>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3"/>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83"/>
              <p:cNvGrpSpPr/>
              <p:nvPr/>
            </p:nvGrpSpPr>
            <p:grpSpPr>
              <a:xfrm>
                <a:off x="5296908" y="3937355"/>
                <a:ext cx="37783" cy="32380"/>
                <a:chOff x="5296908" y="3937355"/>
                <a:chExt cx="37783" cy="32380"/>
              </a:xfrm>
            </p:grpSpPr>
            <p:sp>
              <p:nvSpPr>
                <p:cNvPr id="5246" name="Google Shape;5246;p83"/>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3"/>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8" name="Google Shape;5248;p83"/>
            <p:cNvGrpSpPr/>
            <p:nvPr/>
          </p:nvGrpSpPr>
          <p:grpSpPr>
            <a:xfrm>
              <a:off x="4724163" y="3119631"/>
              <a:ext cx="120838" cy="84218"/>
              <a:chOff x="4724163" y="3119631"/>
              <a:chExt cx="120838" cy="84218"/>
            </a:xfrm>
          </p:grpSpPr>
          <p:grpSp>
            <p:nvGrpSpPr>
              <p:cNvPr id="5249" name="Google Shape;5249;p83"/>
              <p:cNvGrpSpPr/>
              <p:nvPr/>
            </p:nvGrpSpPr>
            <p:grpSpPr>
              <a:xfrm>
                <a:off x="4746712" y="3132773"/>
                <a:ext cx="86869" cy="56424"/>
                <a:chOff x="4746712" y="3132773"/>
                <a:chExt cx="86869" cy="56424"/>
              </a:xfrm>
            </p:grpSpPr>
            <p:sp>
              <p:nvSpPr>
                <p:cNvPr id="5250" name="Google Shape;5250;p83"/>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3"/>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83"/>
              <p:cNvGrpSpPr/>
              <p:nvPr/>
            </p:nvGrpSpPr>
            <p:grpSpPr>
              <a:xfrm>
                <a:off x="4773634" y="3143336"/>
                <a:ext cx="37776" cy="32451"/>
                <a:chOff x="4773634" y="3143336"/>
                <a:chExt cx="37776" cy="32451"/>
              </a:xfrm>
            </p:grpSpPr>
            <p:sp>
              <p:nvSpPr>
                <p:cNvPr id="5253" name="Google Shape;5253;p83"/>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3"/>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5" name="Google Shape;5255;p83"/>
              <p:cNvGrpSpPr/>
              <p:nvPr/>
            </p:nvGrpSpPr>
            <p:grpSpPr>
              <a:xfrm>
                <a:off x="4724163" y="3131248"/>
                <a:ext cx="37776" cy="32459"/>
                <a:chOff x="4724163" y="3131248"/>
                <a:chExt cx="37776" cy="32459"/>
              </a:xfrm>
            </p:grpSpPr>
            <p:sp>
              <p:nvSpPr>
                <p:cNvPr id="5256" name="Google Shape;5256;p83"/>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3"/>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83"/>
              <p:cNvGrpSpPr/>
              <p:nvPr/>
            </p:nvGrpSpPr>
            <p:grpSpPr>
              <a:xfrm>
                <a:off x="4755081" y="3176054"/>
                <a:ext cx="32357" cy="27795"/>
                <a:chOff x="4755081" y="3176054"/>
                <a:chExt cx="32357" cy="27795"/>
              </a:xfrm>
            </p:grpSpPr>
            <p:sp>
              <p:nvSpPr>
                <p:cNvPr id="5259" name="Google Shape;5259;p83"/>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3"/>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83"/>
              <p:cNvGrpSpPr/>
              <p:nvPr/>
            </p:nvGrpSpPr>
            <p:grpSpPr>
              <a:xfrm>
                <a:off x="4812550" y="3119631"/>
                <a:ext cx="32451" cy="27803"/>
                <a:chOff x="4812550" y="3119631"/>
                <a:chExt cx="32451" cy="27803"/>
              </a:xfrm>
            </p:grpSpPr>
            <p:sp>
              <p:nvSpPr>
                <p:cNvPr id="5262" name="Google Shape;5262;p83"/>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3"/>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4" name="Google Shape;5264;p83"/>
            <p:cNvGrpSpPr/>
            <p:nvPr/>
          </p:nvGrpSpPr>
          <p:grpSpPr>
            <a:xfrm>
              <a:off x="5382826" y="4027197"/>
              <a:ext cx="268967" cy="250422"/>
              <a:chOff x="5382826" y="4027197"/>
              <a:chExt cx="268967" cy="250422"/>
            </a:xfrm>
          </p:grpSpPr>
          <p:grpSp>
            <p:nvGrpSpPr>
              <p:cNvPr id="5265" name="Google Shape;5265;p83"/>
              <p:cNvGrpSpPr/>
              <p:nvPr/>
            </p:nvGrpSpPr>
            <p:grpSpPr>
              <a:xfrm>
                <a:off x="5405280" y="4042510"/>
                <a:ext cx="237570" cy="218647"/>
                <a:chOff x="5405280" y="4042510"/>
                <a:chExt cx="237570" cy="218647"/>
              </a:xfrm>
            </p:grpSpPr>
            <p:sp>
              <p:nvSpPr>
                <p:cNvPr id="5266" name="Google Shape;5266;p83"/>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3"/>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3"/>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3"/>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3"/>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3"/>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2" name="Google Shape;5272;p83"/>
              <p:cNvGrpSpPr/>
              <p:nvPr/>
            </p:nvGrpSpPr>
            <p:grpSpPr>
              <a:xfrm>
                <a:off x="5382826" y="4125549"/>
                <a:ext cx="37776" cy="32380"/>
                <a:chOff x="5382826" y="4125549"/>
                <a:chExt cx="37776" cy="32380"/>
              </a:xfrm>
            </p:grpSpPr>
            <p:sp>
              <p:nvSpPr>
                <p:cNvPr id="5273" name="Google Shape;5273;p83"/>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3"/>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83"/>
              <p:cNvGrpSpPr/>
              <p:nvPr/>
            </p:nvGrpSpPr>
            <p:grpSpPr>
              <a:xfrm>
                <a:off x="5475680" y="4195587"/>
                <a:ext cx="37783" cy="32364"/>
                <a:chOff x="5475680" y="4195587"/>
                <a:chExt cx="37783" cy="32364"/>
              </a:xfrm>
            </p:grpSpPr>
            <p:sp>
              <p:nvSpPr>
                <p:cNvPr id="5276" name="Google Shape;5276;p83"/>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3"/>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8" name="Google Shape;5278;p83"/>
              <p:cNvGrpSpPr/>
              <p:nvPr/>
            </p:nvGrpSpPr>
            <p:grpSpPr>
              <a:xfrm>
                <a:off x="5532575" y="4027197"/>
                <a:ext cx="33308" cy="32262"/>
                <a:chOff x="5532575" y="4027197"/>
                <a:chExt cx="33308" cy="32262"/>
              </a:xfrm>
            </p:grpSpPr>
            <p:sp>
              <p:nvSpPr>
                <p:cNvPr id="5279" name="Google Shape;5279;p83"/>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3"/>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1" name="Google Shape;5281;p83"/>
              <p:cNvGrpSpPr/>
              <p:nvPr/>
            </p:nvGrpSpPr>
            <p:grpSpPr>
              <a:xfrm>
                <a:off x="5590706" y="4245348"/>
                <a:ext cx="33497" cy="32270"/>
                <a:chOff x="5590706" y="4245348"/>
                <a:chExt cx="33497" cy="32270"/>
              </a:xfrm>
            </p:grpSpPr>
            <p:sp>
              <p:nvSpPr>
                <p:cNvPr id="5282" name="Google Shape;5282;p83"/>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3"/>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83"/>
              <p:cNvGrpSpPr/>
              <p:nvPr/>
            </p:nvGrpSpPr>
            <p:grpSpPr>
              <a:xfrm>
                <a:off x="5618681" y="4109677"/>
                <a:ext cx="33112" cy="32357"/>
                <a:chOff x="5618681" y="4109677"/>
                <a:chExt cx="33112" cy="32357"/>
              </a:xfrm>
            </p:grpSpPr>
            <p:sp>
              <p:nvSpPr>
                <p:cNvPr id="5285" name="Google Shape;5285;p83"/>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3"/>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7" name="Google Shape;5287;p83"/>
              <p:cNvGrpSpPr/>
              <p:nvPr/>
            </p:nvGrpSpPr>
            <p:grpSpPr>
              <a:xfrm>
                <a:off x="5479298" y="4128262"/>
                <a:ext cx="31405" cy="26906"/>
                <a:chOff x="5479298" y="4128262"/>
                <a:chExt cx="31405" cy="26906"/>
              </a:xfrm>
            </p:grpSpPr>
            <p:sp>
              <p:nvSpPr>
                <p:cNvPr id="5288" name="Google Shape;5288;p83"/>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3"/>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0" name="Google Shape;5290;p83"/>
              <p:cNvGrpSpPr/>
              <p:nvPr/>
            </p:nvGrpSpPr>
            <p:grpSpPr>
              <a:xfrm>
                <a:off x="5582903" y="4180116"/>
                <a:ext cx="31499" cy="26898"/>
                <a:chOff x="5582903" y="4180116"/>
                <a:chExt cx="31499" cy="26898"/>
              </a:xfrm>
            </p:grpSpPr>
            <p:sp>
              <p:nvSpPr>
                <p:cNvPr id="5291" name="Google Shape;5291;p83"/>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3"/>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3" name="Google Shape;5293;p83"/>
            <p:cNvGrpSpPr/>
            <p:nvPr/>
          </p:nvGrpSpPr>
          <p:grpSpPr>
            <a:xfrm>
              <a:off x="3977681" y="3230323"/>
              <a:ext cx="94584" cy="84085"/>
              <a:chOff x="3977681" y="3230323"/>
              <a:chExt cx="94584" cy="84085"/>
            </a:xfrm>
          </p:grpSpPr>
          <p:grpSp>
            <p:nvGrpSpPr>
              <p:cNvPr id="5294" name="Google Shape;5294;p83"/>
              <p:cNvGrpSpPr/>
              <p:nvPr/>
            </p:nvGrpSpPr>
            <p:grpSpPr>
              <a:xfrm>
                <a:off x="4000135" y="3243041"/>
                <a:ext cx="59570" cy="57186"/>
                <a:chOff x="4000135" y="3243041"/>
                <a:chExt cx="59570" cy="57186"/>
              </a:xfrm>
            </p:grpSpPr>
            <p:sp>
              <p:nvSpPr>
                <p:cNvPr id="5295" name="Google Shape;5295;p83"/>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3"/>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3"/>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8" name="Google Shape;5298;p83"/>
              <p:cNvGrpSpPr/>
              <p:nvPr/>
            </p:nvGrpSpPr>
            <p:grpSpPr>
              <a:xfrm>
                <a:off x="3977681" y="3245872"/>
                <a:ext cx="37783" cy="32380"/>
                <a:chOff x="3977681" y="3245872"/>
                <a:chExt cx="37783" cy="32380"/>
              </a:xfrm>
            </p:grpSpPr>
            <p:sp>
              <p:nvSpPr>
                <p:cNvPr id="5299" name="Google Shape;5299;p83"/>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3"/>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1" name="Google Shape;5301;p83"/>
              <p:cNvGrpSpPr/>
              <p:nvPr/>
            </p:nvGrpSpPr>
            <p:grpSpPr>
              <a:xfrm>
                <a:off x="4040860" y="3262672"/>
                <a:ext cx="31405" cy="27001"/>
                <a:chOff x="4040860" y="3262672"/>
                <a:chExt cx="31405" cy="27001"/>
              </a:xfrm>
            </p:grpSpPr>
            <p:sp>
              <p:nvSpPr>
                <p:cNvPr id="5302" name="Google Shape;5302;p83"/>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3"/>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83"/>
              <p:cNvGrpSpPr/>
              <p:nvPr/>
            </p:nvGrpSpPr>
            <p:grpSpPr>
              <a:xfrm>
                <a:off x="4021072" y="3230323"/>
                <a:ext cx="31397" cy="26906"/>
                <a:chOff x="4021072" y="3230323"/>
                <a:chExt cx="31397" cy="26906"/>
              </a:xfrm>
            </p:grpSpPr>
            <p:sp>
              <p:nvSpPr>
                <p:cNvPr id="5305" name="Google Shape;5305;p83"/>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3"/>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7" name="Google Shape;5307;p83"/>
              <p:cNvGrpSpPr/>
              <p:nvPr/>
            </p:nvGrpSpPr>
            <p:grpSpPr>
              <a:xfrm>
                <a:off x="4001472" y="3287462"/>
                <a:ext cx="31499" cy="26945"/>
                <a:chOff x="4001472" y="3287462"/>
                <a:chExt cx="31499" cy="26945"/>
              </a:xfrm>
            </p:grpSpPr>
            <p:sp>
              <p:nvSpPr>
                <p:cNvPr id="5308" name="Google Shape;5308;p83"/>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3"/>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0" name="Google Shape;5310;p83"/>
            <p:cNvGrpSpPr/>
            <p:nvPr/>
          </p:nvGrpSpPr>
          <p:grpSpPr>
            <a:xfrm>
              <a:off x="4084715" y="3258865"/>
              <a:ext cx="184961" cy="137268"/>
              <a:chOff x="4084715" y="3258865"/>
              <a:chExt cx="184961" cy="137268"/>
            </a:xfrm>
          </p:grpSpPr>
          <p:grpSp>
            <p:nvGrpSpPr>
              <p:cNvPr id="5311" name="Google Shape;5311;p83"/>
              <p:cNvGrpSpPr/>
              <p:nvPr/>
            </p:nvGrpSpPr>
            <p:grpSpPr>
              <a:xfrm>
                <a:off x="4107453" y="3271583"/>
                <a:ext cx="153470" cy="110275"/>
                <a:chOff x="4107453" y="3271583"/>
                <a:chExt cx="153470" cy="110275"/>
              </a:xfrm>
            </p:grpSpPr>
            <p:sp>
              <p:nvSpPr>
                <p:cNvPr id="5312" name="Google Shape;5312;p83"/>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3"/>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3"/>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3"/>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6" name="Google Shape;5316;p83"/>
              <p:cNvGrpSpPr/>
              <p:nvPr/>
            </p:nvGrpSpPr>
            <p:grpSpPr>
              <a:xfrm>
                <a:off x="4136947" y="3258865"/>
                <a:ext cx="31499" cy="27001"/>
                <a:chOff x="4136947" y="3258865"/>
                <a:chExt cx="31499" cy="27001"/>
              </a:xfrm>
            </p:grpSpPr>
            <p:sp>
              <p:nvSpPr>
                <p:cNvPr id="5317" name="Google Shape;5317;p83"/>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3"/>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9" name="Google Shape;5319;p83"/>
              <p:cNvGrpSpPr/>
              <p:nvPr/>
            </p:nvGrpSpPr>
            <p:grpSpPr>
              <a:xfrm>
                <a:off x="4084715" y="3266478"/>
                <a:ext cx="31468" cy="26898"/>
                <a:chOff x="4084715" y="3266478"/>
                <a:chExt cx="31468" cy="26898"/>
              </a:xfrm>
            </p:grpSpPr>
            <p:sp>
              <p:nvSpPr>
                <p:cNvPr id="5320" name="Google Shape;5320;p83"/>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3"/>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83"/>
              <p:cNvGrpSpPr/>
              <p:nvPr/>
            </p:nvGrpSpPr>
            <p:grpSpPr>
              <a:xfrm>
                <a:off x="4159213" y="3279849"/>
                <a:ext cx="31405" cy="26945"/>
                <a:chOff x="4159213" y="3279849"/>
                <a:chExt cx="31405" cy="26945"/>
              </a:xfrm>
            </p:grpSpPr>
            <p:sp>
              <p:nvSpPr>
                <p:cNvPr id="5323" name="Google Shape;5323;p83"/>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3"/>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5" name="Google Shape;5325;p83"/>
              <p:cNvGrpSpPr/>
              <p:nvPr/>
            </p:nvGrpSpPr>
            <p:grpSpPr>
              <a:xfrm>
                <a:off x="4201550" y="3266502"/>
                <a:ext cx="31405" cy="26883"/>
                <a:chOff x="4201550" y="3266502"/>
                <a:chExt cx="31405" cy="26883"/>
              </a:xfrm>
            </p:grpSpPr>
            <p:sp>
              <p:nvSpPr>
                <p:cNvPr id="5326" name="Google Shape;5326;p83"/>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3"/>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83"/>
              <p:cNvGrpSpPr/>
              <p:nvPr/>
            </p:nvGrpSpPr>
            <p:grpSpPr>
              <a:xfrm>
                <a:off x="4201550" y="3338278"/>
                <a:ext cx="31405" cy="26930"/>
                <a:chOff x="4201550" y="3338278"/>
                <a:chExt cx="31405" cy="26930"/>
              </a:xfrm>
            </p:grpSpPr>
            <p:sp>
              <p:nvSpPr>
                <p:cNvPr id="5329" name="Google Shape;5329;p83"/>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3"/>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83"/>
              <p:cNvGrpSpPr/>
              <p:nvPr/>
            </p:nvGrpSpPr>
            <p:grpSpPr>
              <a:xfrm>
                <a:off x="4238272" y="3369132"/>
                <a:ext cx="31405" cy="27001"/>
                <a:chOff x="4238272" y="3369132"/>
                <a:chExt cx="31405" cy="27001"/>
              </a:xfrm>
            </p:grpSpPr>
            <p:sp>
              <p:nvSpPr>
                <p:cNvPr id="5332" name="Google Shape;5332;p83"/>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3"/>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4" name="Google Shape;5334;p83"/>
            <p:cNvGrpSpPr/>
            <p:nvPr/>
          </p:nvGrpSpPr>
          <p:grpSpPr>
            <a:xfrm>
              <a:off x="4068639" y="3200169"/>
              <a:ext cx="77643" cy="37272"/>
              <a:chOff x="4068639" y="3200169"/>
              <a:chExt cx="77643" cy="37272"/>
            </a:xfrm>
          </p:grpSpPr>
          <p:sp>
            <p:nvSpPr>
              <p:cNvPr id="5335" name="Google Shape;5335;p83"/>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6" name="Google Shape;5336;p83"/>
              <p:cNvGrpSpPr/>
              <p:nvPr/>
            </p:nvGrpSpPr>
            <p:grpSpPr>
              <a:xfrm>
                <a:off x="4114878" y="3200169"/>
                <a:ext cx="31405" cy="26993"/>
                <a:chOff x="4114878" y="3200169"/>
                <a:chExt cx="31405" cy="26993"/>
              </a:xfrm>
            </p:grpSpPr>
            <p:sp>
              <p:nvSpPr>
                <p:cNvPr id="5337" name="Google Shape;5337;p83"/>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3"/>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83"/>
              <p:cNvGrpSpPr/>
              <p:nvPr/>
            </p:nvGrpSpPr>
            <p:grpSpPr>
              <a:xfrm>
                <a:off x="4068639" y="3210535"/>
                <a:ext cx="31499" cy="26906"/>
                <a:chOff x="4068639" y="3210535"/>
                <a:chExt cx="31499" cy="26906"/>
              </a:xfrm>
            </p:grpSpPr>
            <p:sp>
              <p:nvSpPr>
                <p:cNvPr id="5340" name="Google Shape;5340;p83"/>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3"/>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2" name="Google Shape;5342;p83"/>
            <p:cNvGrpSpPr/>
            <p:nvPr/>
          </p:nvGrpSpPr>
          <p:grpSpPr>
            <a:xfrm>
              <a:off x="3869702" y="3066935"/>
              <a:ext cx="382664" cy="190294"/>
              <a:chOff x="3869702" y="3066935"/>
              <a:chExt cx="382664" cy="190294"/>
            </a:xfrm>
          </p:grpSpPr>
          <p:grpSp>
            <p:nvGrpSpPr>
              <p:cNvPr id="5343" name="Google Shape;5343;p83"/>
              <p:cNvGrpSpPr/>
              <p:nvPr/>
            </p:nvGrpSpPr>
            <p:grpSpPr>
              <a:xfrm>
                <a:off x="3888633" y="3082351"/>
                <a:ext cx="351172" cy="160698"/>
                <a:chOff x="3888633" y="3082351"/>
                <a:chExt cx="351172" cy="160698"/>
              </a:xfrm>
            </p:grpSpPr>
            <p:sp>
              <p:nvSpPr>
                <p:cNvPr id="5344" name="Google Shape;5344;p83"/>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3"/>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3"/>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3"/>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3"/>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3"/>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0" name="Google Shape;5350;p83"/>
              <p:cNvGrpSpPr/>
              <p:nvPr/>
            </p:nvGrpSpPr>
            <p:grpSpPr>
              <a:xfrm>
                <a:off x="4143703" y="3066935"/>
                <a:ext cx="37783" cy="32357"/>
                <a:chOff x="4143703" y="3066935"/>
                <a:chExt cx="37783" cy="32357"/>
              </a:xfrm>
            </p:grpSpPr>
            <p:sp>
              <p:nvSpPr>
                <p:cNvPr id="5351" name="Google Shape;5351;p83"/>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3"/>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83"/>
              <p:cNvGrpSpPr/>
              <p:nvPr/>
            </p:nvGrpSpPr>
            <p:grpSpPr>
              <a:xfrm>
                <a:off x="4044565" y="3103563"/>
                <a:ext cx="37783" cy="32451"/>
                <a:chOff x="4044565" y="3103563"/>
                <a:chExt cx="37783" cy="32451"/>
              </a:xfrm>
            </p:grpSpPr>
            <p:sp>
              <p:nvSpPr>
                <p:cNvPr id="5354" name="Google Shape;5354;p83"/>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3"/>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83"/>
              <p:cNvGrpSpPr/>
              <p:nvPr/>
            </p:nvGrpSpPr>
            <p:grpSpPr>
              <a:xfrm>
                <a:off x="4017454" y="3188237"/>
                <a:ext cx="37776" cy="32357"/>
                <a:chOff x="4017454" y="3188237"/>
                <a:chExt cx="37776" cy="32357"/>
              </a:xfrm>
            </p:grpSpPr>
            <p:sp>
              <p:nvSpPr>
                <p:cNvPr id="5357" name="Google Shape;5357;p83"/>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3"/>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9" name="Google Shape;5359;p83"/>
              <p:cNvGrpSpPr/>
              <p:nvPr/>
            </p:nvGrpSpPr>
            <p:grpSpPr>
              <a:xfrm>
                <a:off x="3921548" y="3157509"/>
                <a:ext cx="37783" cy="32357"/>
                <a:chOff x="3921548" y="3157509"/>
                <a:chExt cx="37783" cy="32357"/>
              </a:xfrm>
            </p:grpSpPr>
            <p:sp>
              <p:nvSpPr>
                <p:cNvPr id="5360" name="Google Shape;5360;p83"/>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3"/>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83"/>
              <p:cNvGrpSpPr/>
              <p:nvPr/>
            </p:nvGrpSpPr>
            <p:grpSpPr>
              <a:xfrm>
                <a:off x="3939056" y="3211620"/>
                <a:ext cx="37783" cy="32380"/>
                <a:chOff x="3939056" y="3211620"/>
                <a:chExt cx="37783" cy="32380"/>
              </a:xfrm>
            </p:grpSpPr>
            <p:sp>
              <p:nvSpPr>
                <p:cNvPr id="5363" name="Google Shape;5363;p83"/>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3"/>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5" name="Google Shape;5365;p83"/>
              <p:cNvGrpSpPr/>
              <p:nvPr/>
            </p:nvGrpSpPr>
            <p:grpSpPr>
              <a:xfrm>
                <a:off x="4176240" y="3136965"/>
                <a:ext cx="31405" cy="26930"/>
                <a:chOff x="4176240" y="3136965"/>
                <a:chExt cx="31405" cy="26930"/>
              </a:xfrm>
            </p:grpSpPr>
            <p:sp>
              <p:nvSpPr>
                <p:cNvPr id="5366" name="Google Shape;5366;p83"/>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3"/>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83"/>
              <p:cNvGrpSpPr/>
              <p:nvPr/>
            </p:nvGrpSpPr>
            <p:grpSpPr>
              <a:xfrm>
                <a:off x="4133148" y="3152593"/>
                <a:ext cx="31499" cy="27001"/>
                <a:chOff x="4133148" y="3152593"/>
                <a:chExt cx="31499" cy="27001"/>
              </a:xfrm>
            </p:grpSpPr>
            <p:sp>
              <p:nvSpPr>
                <p:cNvPr id="5369" name="Google Shape;5369;p83"/>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3"/>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83"/>
              <p:cNvGrpSpPr/>
              <p:nvPr/>
            </p:nvGrpSpPr>
            <p:grpSpPr>
              <a:xfrm>
                <a:off x="4220866" y="3073534"/>
                <a:ext cx="31499" cy="26898"/>
                <a:chOff x="4220866" y="3073534"/>
                <a:chExt cx="31499" cy="26898"/>
              </a:xfrm>
            </p:grpSpPr>
            <p:sp>
              <p:nvSpPr>
                <p:cNvPr id="5372" name="Google Shape;5372;p83"/>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3"/>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4" name="Google Shape;5374;p83"/>
              <p:cNvGrpSpPr/>
              <p:nvPr/>
            </p:nvGrpSpPr>
            <p:grpSpPr>
              <a:xfrm>
                <a:off x="3869702" y="3230323"/>
                <a:ext cx="31499" cy="26906"/>
                <a:chOff x="3869702" y="3230323"/>
                <a:chExt cx="31499" cy="26906"/>
              </a:xfrm>
            </p:grpSpPr>
            <p:sp>
              <p:nvSpPr>
                <p:cNvPr id="5375" name="Google Shape;5375;p83"/>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3"/>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77" name="Google Shape;5377;p83"/>
            <p:cNvGrpSpPr/>
            <p:nvPr/>
          </p:nvGrpSpPr>
          <p:grpSpPr>
            <a:xfrm>
              <a:off x="4271383" y="3065882"/>
              <a:ext cx="304556" cy="341663"/>
              <a:chOff x="4271383" y="3065882"/>
              <a:chExt cx="304556" cy="341663"/>
            </a:xfrm>
          </p:grpSpPr>
          <p:grpSp>
            <p:nvGrpSpPr>
              <p:cNvPr id="5378" name="Google Shape;5378;p83"/>
              <p:cNvGrpSpPr/>
              <p:nvPr/>
            </p:nvGrpSpPr>
            <p:grpSpPr>
              <a:xfrm>
                <a:off x="4293838" y="3078639"/>
                <a:ext cx="269353" cy="311973"/>
                <a:chOff x="4293838" y="3078639"/>
                <a:chExt cx="269353" cy="311973"/>
              </a:xfrm>
            </p:grpSpPr>
            <p:sp>
              <p:nvSpPr>
                <p:cNvPr id="5379" name="Google Shape;5379;p83"/>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3"/>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3"/>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3"/>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3"/>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3"/>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3"/>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3"/>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3"/>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3"/>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3"/>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3"/>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3"/>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3"/>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3"/>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3"/>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3"/>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6" name="Google Shape;5396;p83"/>
              <p:cNvGrpSpPr/>
              <p:nvPr/>
            </p:nvGrpSpPr>
            <p:grpSpPr>
              <a:xfrm>
                <a:off x="4538164" y="3342061"/>
                <a:ext cx="37776" cy="32380"/>
                <a:chOff x="4538164" y="3342061"/>
                <a:chExt cx="37776" cy="32380"/>
              </a:xfrm>
            </p:grpSpPr>
            <p:sp>
              <p:nvSpPr>
                <p:cNvPr id="5397" name="Google Shape;5397;p83"/>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3"/>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9" name="Google Shape;5399;p83"/>
              <p:cNvGrpSpPr/>
              <p:nvPr/>
            </p:nvGrpSpPr>
            <p:grpSpPr>
              <a:xfrm>
                <a:off x="4271383" y="3194742"/>
                <a:ext cx="37783" cy="32420"/>
                <a:chOff x="4271383" y="3194742"/>
                <a:chExt cx="37783" cy="32420"/>
              </a:xfrm>
            </p:grpSpPr>
            <p:sp>
              <p:nvSpPr>
                <p:cNvPr id="5400" name="Google Shape;5400;p83"/>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3"/>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83"/>
              <p:cNvGrpSpPr/>
              <p:nvPr/>
            </p:nvGrpSpPr>
            <p:grpSpPr>
              <a:xfrm>
                <a:off x="4284416" y="3084058"/>
                <a:ext cx="37783" cy="32357"/>
                <a:chOff x="4284416" y="3084058"/>
                <a:chExt cx="37783" cy="32357"/>
              </a:xfrm>
            </p:grpSpPr>
            <p:sp>
              <p:nvSpPr>
                <p:cNvPr id="5403" name="Google Shape;5403;p83"/>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3"/>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5" name="Google Shape;5405;p83"/>
              <p:cNvGrpSpPr/>
              <p:nvPr/>
            </p:nvGrpSpPr>
            <p:grpSpPr>
              <a:xfrm>
                <a:off x="4478697" y="3297561"/>
                <a:ext cx="37776" cy="32451"/>
                <a:chOff x="4478697" y="3297561"/>
                <a:chExt cx="37776" cy="32451"/>
              </a:xfrm>
            </p:grpSpPr>
            <p:sp>
              <p:nvSpPr>
                <p:cNvPr id="5406" name="Google Shape;5406;p83"/>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3"/>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8" name="Google Shape;5408;p83"/>
              <p:cNvGrpSpPr/>
              <p:nvPr/>
            </p:nvGrpSpPr>
            <p:grpSpPr>
              <a:xfrm>
                <a:off x="4411813" y="3331711"/>
                <a:ext cx="37776" cy="32451"/>
                <a:chOff x="4411813" y="3331711"/>
                <a:chExt cx="37776" cy="32451"/>
              </a:xfrm>
            </p:grpSpPr>
            <p:sp>
              <p:nvSpPr>
                <p:cNvPr id="5409" name="Google Shape;5409;p83"/>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3"/>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1" name="Google Shape;5411;p83"/>
              <p:cNvGrpSpPr/>
              <p:nvPr/>
            </p:nvGrpSpPr>
            <p:grpSpPr>
              <a:xfrm>
                <a:off x="4337984" y="3375188"/>
                <a:ext cx="37776" cy="32357"/>
                <a:chOff x="4337984" y="3375188"/>
                <a:chExt cx="37776" cy="32357"/>
              </a:xfrm>
            </p:grpSpPr>
            <p:sp>
              <p:nvSpPr>
                <p:cNvPr id="5412" name="Google Shape;5412;p83"/>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3"/>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4" name="Google Shape;5414;p83"/>
              <p:cNvGrpSpPr/>
              <p:nvPr/>
            </p:nvGrpSpPr>
            <p:grpSpPr>
              <a:xfrm>
                <a:off x="4494867" y="3090530"/>
                <a:ext cx="37878" cy="32451"/>
                <a:chOff x="4494867" y="3090530"/>
                <a:chExt cx="37878" cy="32451"/>
              </a:xfrm>
            </p:grpSpPr>
            <p:sp>
              <p:nvSpPr>
                <p:cNvPr id="5415" name="Google Shape;5415;p83"/>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3"/>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83"/>
              <p:cNvGrpSpPr/>
              <p:nvPr/>
            </p:nvGrpSpPr>
            <p:grpSpPr>
              <a:xfrm>
                <a:off x="4525124" y="3207774"/>
                <a:ext cx="37783" cy="32420"/>
                <a:chOff x="4525124" y="3207774"/>
                <a:chExt cx="37783" cy="32420"/>
              </a:xfrm>
            </p:grpSpPr>
            <p:sp>
              <p:nvSpPr>
                <p:cNvPr id="5418" name="Google Shape;5418;p83"/>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3"/>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0" name="Google Shape;5420;p83"/>
              <p:cNvGrpSpPr/>
              <p:nvPr/>
            </p:nvGrpSpPr>
            <p:grpSpPr>
              <a:xfrm>
                <a:off x="4440544" y="3176479"/>
                <a:ext cx="31499" cy="26898"/>
                <a:chOff x="4440544" y="3176479"/>
                <a:chExt cx="31499" cy="26898"/>
              </a:xfrm>
            </p:grpSpPr>
            <p:sp>
              <p:nvSpPr>
                <p:cNvPr id="5421" name="Google Shape;5421;p83"/>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3"/>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83"/>
              <p:cNvGrpSpPr/>
              <p:nvPr/>
            </p:nvGrpSpPr>
            <p:grpSpPr>
              <a:xfrm>
                <a:off x="4350545" y="3156400"/>
                <a:ext cx="31405" cy="27001"/>
                <a:chOff x="4350545" y="3156400"/>
                <a:chExt cx="31405" cy="27001"/>
              </a:xfrm>
            </p:grpSpPr>
            <p:sp>
              <p:nvSpPr>
                <p:cNvPr id="5424" name="Google Shape;5424;p83"/>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3"/>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83"/>
              <p:cNvGrpSpPr/>
              <p:nvPr/>
            </p:nvGrpSpPr>
            <p:grpSpPr>
              <a:xfrm>
                <a:off x="4376703" y="3255058"/>
                <a:ext cx="31405" cy="27001"/>
                <a:chOff x="4376703" y="3255058"/>
                <a:chExt cx="31405" cy="27001"/>
              </a:xfrm>
            </p:grpSpPr>
            <p:sp>
              <p:nvSpPr>
                <p:cNvPr id="5427" name="Google Shape;5427;p83"/>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3"/>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83"/>
              <p:cNvGrpSpPr/>
              <p:nvPr/>
            </p:nvGrpSpPr>
            <p:grpSpPr>
              <a:xfrm>
                <a:off x="4331322" y="3283656"/>
                <a:ext cx="31405" cy="26945"/>
                <a:chOff x="4331322" y="3283656"/>
                <a:chExt cx="31405" cy="26945"/>
              </a:xfrm>
            </p:grpSpPr>
            <p:sp>
              <p:nvSpPr>
                <p:cNvPr id="5430" name="Google Shape;5430;p83"/>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3"/>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2" name="Google Shape;5432;p83"/>
              <p:cNvGrpSpPr/>
              <p:nvPr/>
            </p:nvGrpSpPr>
            <p:grpSpPr>
              <a:xfrm>
                <a:off x="4380510" y="3065882"/>
                <a:ext cx="31405" cy="26938"/>
                <a:chOff x="4380510" y="3065882"/>
                <a:chExt cx="31405" cy="26938"/>
              </a:xfrm>
            </p:grpSpPr>
            <p:sp>
              <p:nvSpPr>
                <p:cNvPr id="5433" name="Google Shape;5433;p83"/>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3"/>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5" name="Google Shape;5435;p83"/>
            <p:cNvGrpSpPr/>
            <p:nvPr/>
          </p:nvGrpSpPr>
          <p:grpSpPr>
            <a:xfrm>
              <a:off x="4558998" y="3188237"/>
              <a:ext cx="1280131" cy="1052746"/>
              <a:chOff x="4558998" y="3188237"/>
              <a:chExt cx="1280131" cy="1052746"/>
            </a:xfrm>
          </p:grpSpPr>
          <p:sp>
            <p:nvSpPr>
              <p:cNvPr id="5436" name="Google Shape;5436;p83"/>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37" name="Google Shape;5437;p83"/>
              <p:cNvGrpSpPr/>
              <p:nvPr/>
            </p:nvGrpSpPr>
            <p:grpSpPr>
              <a:xfrm>
                <a:off x="4579164" y="3203653"/>
                <a:ext cx="1244833" cy="1020397"/>
                <a:chOff x="4579164" y="3203653"/>
                <a:chExt cx="1244833" cy="1020397"/>
              </a:xfrm>
            </p:grpSpPr>
            <p:sp>
              <p:nvSpPr>
                <p:cNvPr id="5438" name="Google Shape;5438;p83"/>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3"/>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0" name="Google Shape;5440;p83"/>
                <p:cNvGrpSpPr/>
                <p:nvPr/>
              </p:nvGrpSpPr>
              <p:grpSpPr>
                <a:xfrm>
                  <a:off x="4579164" y="3203653"/>
                  <a:ext cx="1244833" cy="1020397"/>
                  <a:chOff x="4579164" y="3203653"/>
                  <a:chExt cx="1244833" cy="1020397"/>
                </a:xfrm>
              </p:grpSpPr>
              <p:sp>
                <p:nvSpPr>
                  <p:cNvPr id="5441" name="Google Shape;5441;p83"/>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3"/>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3" name="Google Shape;5443;p83"/>
                  <p:cNvGrpSpPr/>
                  <p:nvPr/>
                </p:nvGrpSpPr>
                <p:grpSpPr>
                  <a:xfrm>
                    <a:off x="4579164" y="3203653"/>
                    <a:ext cx="1244833" cy="1020397"/>
                    <a:chOff x="4579164" y="3203653"/>
                    <a:chExt cx="1244833" cy="1020397"/>
                  </a:xfrm>
                </p:grpSpPr>
                <p:sp>
                  <p:nvSpPr>
                    <p:cNvPr id="5444" name="Google Shape;5444;p83"/>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3"/>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3"/>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3"/>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3"/>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3"/>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3"/>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3"/>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2" name="Google Shape;5452;p83"/>
                    <p:cNvGrpSpPr/>
                    <p:nvPr/>
                  </p:nvGrpSpPr>
                  <p:grpSpPr>
                    <a:xfrm>
                      <a:off x="4579164" y="3203653"/>
                      <a:ext cx="1244833" cy="1020397"/>
                      <a:chOff x="4579164" y="3203653"/>
                      <a:chExt cx="1244833" cy="1020397"/>
                    </a:xfrm>
                  </p:grpSpPr>
                  <p:sp>
                    <p:nvSpPr>
                      <p:cNvPr id="5453" name="Google Shape;5453;p83"/>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3"/>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3"/>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3"/>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3"/>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3"/>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3"/>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3"/>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3"/>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3"/>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3"/>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3"/>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3"/>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3"/>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7" name="Google Shape;5467;p83"/>
                      <p:cNvGrpSpPr/>
                      <p:nvPr/>
                    </p:nvGrpSpPr>
                    <p:grpSpPr>
                      <a:xfrm>
                        <a:off x="4579164" y="3203653"/>
                        <a:ext cx="1244833" cy="1020397"/>
                        <a:chOff x="4579164" y="3203653"/>
                        <a:chExt cx="1244833" cy="1020397"/>
                      </a:xfrm>
                    </p:grpSpPr>
                    <p:sp>
                      <p:nvSpPr>
                        <p:cNvPr id="5468" name="Google Shape;5468;p83"/>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3"/>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3"/>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3"/>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3"/>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3"/>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3"/>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3"/>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3"/>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3"/>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3"/>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3"/>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3"/>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3"/>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3"/>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3"/>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3"/>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3"/>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3"/>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3"/>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3"/>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3"/>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3"/>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3"/>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2" name="Google Shape;5492;p83"/>
                        <p:cNvGrpSpPr/>
                        <p:nvPr/>
                      </p:nvGrpSpPr>
                      <p:grpSpPr>
                        <a:xfrm>
                          <a:off x="4579164" y="3203653"/>
                          <a:ext cx="1244833" cy="1020397"/>
                          <a:chOff x="4579164" y="3203653"/>
                          <a:chExt cx="1244833" cy="1020397"/>
                        </a:xfrm>
                      </p:grpSpPr>
                      <p:sp>
                        <p:nvSpPr>
                          <p:cNvPr id="5493" name="Google Shape;5493;p83"/>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4" name="Google Shape;5494;p83"/>
                          <p:cNvGrpSpPr/>
                          <p:nvPr/>
                        </p:nvGrpSpPr>
                        <p:grpSpPr>
                          <a:xfrm>
                            <a:off x="4579164" y="3203653"/>
                            <a:ext cx="1244833" cy="1020397"/>
                            <a:chOff x="4579164" y="3203653"/>
                            <a:chExt cx="1244833" cy="1020397"/>
                          </a:xfrm>
                        </p:grpSpPr>
                        <p:sp>
                          <p:nvSpPr>
                            <p:cNvPr id="5495" name="Google Shape;5495;p83"/>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3"/>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3"/>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3"/>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3"/>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3"/>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3"/>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2" name="Google Shape;5502;p83"/>
                            <p:cNvGrpSpPr/>
                            <p:nvPr/>
                          </p:nvGrpSpPr>
                          <p:grpSpPr>
                            <a:xfrm>
                              <a:off x="4579164" y="3203653"/>
                              <a:ext cx="1244833" cy="1020397"/>
                              <a:chOff x="4579164" y="3203653"/>
                              <a:chExt cx="1244833" cy="1020397"/>
                            </a:xfrm>
                          </p:grpSpPr>
                          <p:sp>
                            <p:nvSpPr>
                              <p:cNvPr id="5503" name="Google Shape;5503;p83"/>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3"/>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3"/>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3"/>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3"/>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3"/>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3"/>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3"/>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3"/>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3"/>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3"/>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3"/>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3"/>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6" name="Google Shape;5516;p83"/>
                              <p:cNvGrpSpPr/>
                              <p:nvPr/>
                            </p:nvGrpSpPr>
                            <p:grpSpPr>
                              <a:xfrm>
                                <a:off x="4579164" y="3203653"/>
                                <a:ext cx="1244833" cy="1020397"/>
                                <a:chOff x="4579164" y="3203653"/>
                                <a:chExt cx="1244833" cy="1020397"/>
                              </a:xfrm>
                            </p:grpSpPr>
                            <p:sp>
                              <p:nvSpPr>
                                <p:cNvPr id="5517" name="Google Shape;5517;p83"/>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3"/>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3"/>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3"/>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3"/>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3"/>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3"/>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4" name="Google Shape;5524;p83"/>
                                <p:cNvGrpSpPr/>
                                <p:nvPr/>
                              </p:nvGrpSpPr>
                              <p:grpSpPr>
                                <a:xfrm>
                                  <a:off x="4579164" y="3203653"/>
                                  <a:ext cx="1244833" cy="1020397"/>
                                  <a:chOff x="4579164" y="3203653"/>
                                  <a:chExt cx="1244833" cy="1020397"/>
                                </a:xfrm>
                              </p:grpSpPr>
                              <p:sp>
                                <p:nvSpPr>
                                  <p:cNvPr id="5525" name="Google Shape;5525;p83"/>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3"/>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3"/>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3"/>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3"/>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0" name="Google Shape;5530;p83"/>
                                  <p:cNvGrpSpPr/>
                                  <p:nvPr/>
                                </p:nvGrpSpPr>
                                <p:grpSpPr>
                                  <a:xfrm>
                                    <a:off x="4579164" y="3203653"/>
                                    <a:ext cx="1244833" cy="1020397"/>
                                    <a:chOff x="4579164" y="3203653"/>
                                    <a:chExt cx="1244833" cy="1020397"/>
                                  </a:xfrm>
                                </p:grpSpPr>
                                <p:sp>
                                  <p:nvSpPr>
                                    <p:cNvPr id="5531" name="Google Shape;5531;p83"/>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3"/>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3"/>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3"/>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535" name="Google Shape;5535;p83"/>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3"/>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3"/>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538" name="Google Shape;5538;p83"/>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539" name="Google Shape;5539;p83"/>
              <p:cNvGrpSpPr/>
              <p:nvPr/>
            </p:nvGrpSpPr>
            <p:grpSpPr>
              <a:xfrm>
                <a:off x="4595437" y="3598775"/>
                <a:ext cx="37776" cy="32451"/>
                <a:chOff x="4595437" y="3598775"/>
                <a:chExt cx="37776" cy="32451"/>
              </a:xfrm>
            </p:grpSpPr>
            <p:sp>
              <p:nvSpPr>
                <p:cNvPr id="5540" name="Google Shape;5540;p83"/>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3"/>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2" name="Google Shape;5542;p83"/>
              <p:cNvGrpSpPr/>
              <p:nvPr/>
            </p:nvGrpSpPr>
            <p:grpSpPr>
              <a:xfrm>
                <a:off x="4641864" y="3524443"/>
                <a:ext cx="37776" cy="32380"/>
                <a:chOff x="4641864" y="3524443"/>
                <a:chExt cx="37776" cy="32380"/>
              </a:xfrm>
            </p:grpSpPr>
            <p:sp>
              <p:nvSpPr>
                <p:cNvPr id="5543" name="Google Shape;5543;p83"/>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3"/>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83"/>
              <p:cNvGrpSpPr/>
              <p:nvPr/>
            </p:nvGrpSpPr>
            <p:grpSpPr>
              <a:xfrm>
                <a:off x="4648431" y="3893901"/>
                <a:ext cx="37776" cy="32357"/>
                <a:chOff x="4648431" y="3893901"/>
                <a:chExt cx="37776" cy="32357"/>
              </a:xfrm>
            </p:grpSpPr>
            <p:sp>
              <p:nvSpPr>
                <p:cNvPr id="5546" name="Google Shape;5546;p83"/>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3"/>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83"/>
              <p:cNvGrpSpPr/>
              <p:nvPr/>
            </p:nvGrpSpPr>
            <p:grpSpPr>
              <a:xfrm>
                <a:off x="4567752" y="3722908"/>
                <a:ext cx="37870" cy="32380"/>
                <a:chOff x="4567752" y="3722908"/>
                <a:chExt cx="37870" cy="32380"/>
              </a:xfrm>
            </p:grpSpPr>
            <p:sp>
              <p:nvSpPr>
                <p:cNvPr id="5549" name="Google Shape;5549;p83"/>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3"/>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83"/>
              <p:cNvGrpSpPr/>
              <p:nvPr/>
            </p:nvGrpSpPr>
            <p:grpSpPr>
              <a:xfrm>
                <a:off x="4617506" y="3652052"/>
                <a:ext cx="37783" cy="32357"/>
                <a:chOff x="4617506" y="3652052"/>
                <a:chExt cx="37783" cy="32357"/>
              </a:xfrm>
            </p:grpSpPr>
            <p:sp>
              <p:nvSpPr>
                <p:cNvPr id="5552" name="Google Shape;5552;p83"/>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3"/>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4" name="Google Shape;5554;p83"/>
              <p:cNvGrpSpPr/>
              <p:nvPr/>
            </p:nvGrpSpPr>
            <p:grpSpPr>
              <a:xfrm>
                <a:off x="4739005" y="3554149"/>
                <a:ext cx="37870" cy="32357"/>
                <a:chOff x="4739005" y="3554149"/>
                <a:chExt cx="37870" cy="32357"/>
              </a:xfrm>
            </p:grpSpPr>
            <p:sp>
              <p:nvSpPr>
                <p:cNvPr id="5555" name="Google Shape;5555;p83"/>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3"/>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83"/>
              <p:cNvGrpSpPr/>
              <p:nvPr/>
            </p:nvGrpSpPr>
            <p:grpSpPr>
              <a:xfrm>
                <a:off x="4806557" y="3630258"/>
                <a:ext cx="37776" cy="32364"/>
                <a:chOff x="4806557" y="3630258"/>
                <a:chExt cx="37776" cy="32364"/>
              </a:xfrm>
            </p:grpSpPr>
            <p:sp>
              <p:nvSpPr>
                <p:cNvPr id="5558" name="Google Shape;5558;p83"/>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3"/>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83"/>
              <p:cNvGrpSpPr/>
              <p:nvPr/>
            </p:nvGrpSpPr>
            <p:grpSpPr>
              <a:xfrm>
                <a:off x="4737007" y="4004357"/>
                <a:ext cx="37870" cy="32357"/>
                <a:chOff x="4737007" y="4004357"/>
                <a:chExt cx="37870" cy="32357"/>
              </a:xfrm>
            </p:grpSpPr>
            <p:sp>
              <p:nvSpPr>
                <p:cNvPr id="5561" name="Google Shape;5561;p83"/>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3"/>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3" name="Google Shape;5563;p83"/>
              <p:cNvGrpSpPr/>
              <p:nvPr/>
            </p:nvGrpSpPr>
            <p:grpSpPr>
              <a:xfrm>
                <a:off x="4773634" y="4208627"/>
                <a:ext cx="37776" cy="32357"/>
                <a:chOff x="4773634" y="4208627"/>
                <a:chExt cx="37776" cy="32357"/>
              </a:xfrm>
            </p:grpSpPr>
            <p:sp>
              <p:nvSpPr>
                <p:cNvPr id="5564" name="Google Shape;5564;p83"/>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3"/>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6" name="Google Shape;5566;p83"/>
              <p:cNvGrpSpPr/>
              <p:nvPr/>
            </p:nvGrpSpPr>
            <p:grpSpPr>
              <a:xfrm>
                <a:off x="4888282" y="4074764"/>
                <a:ext cx="37776" cy="32451"/>
                <a:chOff x="4888282" y="4074764"/>
                <a:chExt cx="37776" cy="32451"/>
              </a:xfrm>
            </p:grpSpPr>
            <p:sp>
              <p:nvSpPr>
                <p:cNvPr id="5567" name="Google Shape;5567;p83"/>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3"/>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83"/>
              <p:cNvGrpSpPr/>
              <p:nvPr/>
            </p:nvGrpSpPr>
            <p:grpSpPr>
              <a:xfrm>
                <a:off x="4901315" y="3804271"/>
                <a:ext cx="37776" cy="32364"/>
                <a:chOff x="4901315" y="3804271"/>
                <a:chExt cx="37776" cy="32364"/>
              </a:xfrm>
            </p:grpSpPr>
            <p:sp>
              <p:nvSpPr>
                <p:cNvPr id="5570" name="Google Shape;5570;p83"/>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3"/>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2" name="Google Shape;5572;p83"/>
              <p:cNvGrpSpPr/>
              <p:nvPr/>
            </p:nvGrpSpPr>
            <p:grpSpPr>
              <a:xfrm>
                <a:off x="4866394" y="3715035"/>
                <a:ext cx="37846" cy="32357"/>
                <a:chOff x="4866394" y="3715035"/>
                <a:chExt cx="37846" cy="32357"/>
              </a:xfrm>
            </p:grpSpPr>
            <p:sp>
              <p:nvSpPr>
                <p:cNvPr id="5573" name="Google Shape;5573;p83"/>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3"/>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83"/>
              <p:cNvGrpSpPr/>
              <p:nvPr/>
            </p:nvGrpSpPr>
            <p:grpSpPr>
              <a:xfrm>
                <a:off x="4979233" y="3839798"/>
                <a:ext cx="37878" cy="32420"/>
                <a:chOff x="4979233" y="3839798"/>
                <a:chExt cx="37878" cy="32420"/>
              </a:xfrm>
            </p:grpSpPr>
            <p:sp>
              <p:nvSpPr>
                <p:cNvPr id="5576" name="Google Shape;5576;p83"/>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3"/>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83"/>
              <p:cNvGrpSpPr/>
              <p:nvPr/>
            </p:nvGrpSpPr>
            <p:grpSpPr>
              <a:xfrm>
                <a:off x="4790662" y="3679147"/>
                <a:ext cx="37783" cy="32380"/>
                <a:chOff x="4790662" y="3679147"/>
                <a:chExt cx="37783" cy="32380"/>
              </a:xfrm>
            </p:grpSpPr>
            <p:sp>
              <p:nvSpPr>
                <p:cNvPr id="5579" name="Google Shape;5579;p83"/>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3"/>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83"/>
              <p:cNvGrpSpPr/>
              <p:nvPr/>
            </p:nvGrpSpPr>
            <p:grpSpPr>
              <a:xfrm>
                <a:off x="4857263" y="3557861"/>
                <a:ext cx="37776" cy="32357"/>
                <a:chOff x="4857263" y="3557861"/>
                <a:chExt cx="37776" cy="32357"/>
              </a:xfrm>
            </p:grpSpPr>
            <p:sp>
              <p:nvSpPr>
                <p:cNvPr id="5582" name="Google Shape;5582;p83"/>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3"/>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83"/>
              <p:cNvGrpSpPr/>
              <p:nvPr/>
            </p:nvGrpSpPr>
            <p:grpSpPr>
              <a:xfrm>
                <a:off x="4883902" y="3648033"/>
                <a:ext cx="37783" cy="32380"/>
                <a:chOff x="4883902" y="3648033"/>
                <a:chExt cx="37783" cy="32380"/>
              </a:xfrm>
            </p:grpSpPr>
            <p:sp>
              <p:nvSpPr>
                <p:cNvPr id="5585" name="Google Shape;5585;p83"/>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3"/>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7" name="Google Shape;5587;p83"/>
              <p:cNvGrpSpPr/>
              <p:nvPr/>
            </p:nvGrpSpPr>
            <p:grpSpPr>
              <a:xfrm>
                <a:off x="4907780" y="3347220"/>
                <a:ext cx="37878" cy="32357"/>
                <a:chOff x="4907780" y="3347220"/>
                <a:chExt cx="37878" cy="32357"/>
              </a:xfrm>
            </p:grpSpPr>
            <p:sp>
              <p:nvSpPr>
                <p:cNvPr id="5588" name="Google Shape;5588;p83"/>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3"/>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0" name="Google Shape;5590;p83"/>
              <p:cNvGrpSpPr/>
              <p:nvPr/>
            </p:nvGrpSpPr>
            <p:grpSpPr>
              <a:xfrm>
                <a:off x="5065048" y="3738150"/>
                <a:ext cx="37783" cy="32364"/>
                <a:chOff x="5065048" y="3738150"/>
                <a:chExt cx="37783" cy="32364"/>
              </a:xfrm>
            </p:grpSpPr>
            <p:sp>
              <p:nvSpPr>
                <p:cNvPr id="5591" name="Google Shape;5591;p83"/>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3"/>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83"/>
              <p:cNvGrpSpPr/>
              <p:nvPr/>
            </p:nvGrpSpPr>
            <p:grpSpPr>
              <a:xfrm>
                <a:off x="5071616" y="3284615"/>
                <a:ext cx="37783" cy="32357"/>
                <a:chOff x="5071616" y="3284615"/>
                <a:chExt cx="37783" cy="32357"/>
              </a:xfrm>
            </p:grpSpPr>
            <p:sp>
              <p:nvSpPr>
                <p:cNvPr id="5594" name="Google Shape;5594;p83"/>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3"/>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83"/>
              <p:cNvGrpSpPr/>
              <p:nvPr/>
            </p:nvGrpSpPr>
            <p:grpSpPr>
              <a:xfrm>
                <a:off x="5389291" y="3759921"/>
                <a:ext cx="37783" cy="32380"/>
                <a:chOff x="5389291" y="3759921"/>
                <a:chExt cx="37783" cy="32380"/>
              </a:xfrm>
            </p:grpSpPr>
            <p:sp>
              <p:nvSpPr>
                <p:cNvPr id="5597" name="Google Shape;5597;p83"/>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3"/>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83"/>
              <p:cNvGrpSpPr/>
              <p:nvPr/>
            </p:nvGrpSpPr>
            <p:grpSpPr>
              <a:xfrm>
                <a:off x="5431534" y="3632932"/>
                <a:ext cx="37878" cy="32451"/>
                <a:chOff x="5431534" y="3632932"/>
                <a:chExt cx="37878" cy="32451"/>
              </a:xfrm>
            </p:grpSpPr>
            <p:sp>
              <p:nvSpPr>
                <p:cNvPr id="5600" name="Google Shape;5600;p83"/>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3"/>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83"/>
              <p:cNvGrpSpPr/>
              <p:nvPr/>
            </p:nvGrpSpPr>
            <p:grpSpPr>
              <a:xfrm>
                <a:off x="5540755" y="3544829"/>
                <a:ext cx="37783" cy="32357"/>
                <a:chOff x="5540755" y="3544829"/>
                <a:chExt cx="37783" cy="32357"/>
              </a:xfrm>
            </p:grpSpPr>
            <p:sp>
              <p:nvSpPr>
                <p:cNvPr id="5603" name="Google Shape;5603;p83"/>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3"/>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5" name="Google Shape;5605;p83"/>
              <p:cNvGrpSpPr/>
              <p:nvPr/>
            </p:nvGrpSpPr>
            <p:grpSpPr>
              <a:xfrm>
                <a:off x="5579293" y="3412107"/>
                <a:ext cx="37776" cy="32357"/>
                <a:chOff x="5579293" y="3412107"/>
                <a:chExt cx="37776" cy="32357"/>
              </a:xfrm>
            </p:grpSpPr>
            <p:sp>
              <p:nvSpPr>
                <p:cNvPr id="5606" name="Google Shape;5606;p83"/>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3"/>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83"/>
              <p:cNvGrpSpPr/>
              <p:nvPr/>
            </p:nvGrpSpPr>
            <p:grpSpPr>
              <a:xfrm>
                <a:off x="5801346" y="3284615"/>
                <a:ext cx="37783" cy="32357"/>
                <a:chOff x="5801346" y="3284615"/>
                <a:chExt cx="37783" cy="32357"/>
              </a:xfrm>
            </p:grpSpPr>
            <p:sp>
              <p:nvSpPr>
                <p:cNvPr id="5609" name="Google Shape;5609;p83"/>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3"/>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1" name="Google Shape;5611;p83"/>
              <p:cNvGrpSpPr/>
              <p:nvPr/>
            </p:nvGrpSpPr>
            <p:grpSpPr>
              <a:xfrm>
                <a:off x="5763578" y="3399067"/>
                <a:ext cx="37776" cy="32364"/>
                <a:chOff x="5763578" y="3399067"/>
                <a:chExt cx="37776" cy="32364"/>
              </a:xfrm>
            </p:grpSpPr>
            <p:sp>
              <p:nvSpPr>
                <p:cNvPr id="5612" name="Google Shape;5612;p83"/>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3"/>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83"/>
              <p:cNvGrpSpPr/>
              <p:nvPr/>
            </p:nvGrpSpPr>
            <p:grpSpPr>
              <a:xfrm>
                <a:off x="5395858" y="3230952"/>
                <a:ext cx="37776" cy="32364"/>
                <a:chOff x="5395858" y="3230952"/>
                <a:chExt cx="37776" cy="32364"/>
              </a:xfrm>
            </p:grpSpPr>
            <p:sp>
              <p:nvSpPr>
                <p:cNvPr id="5615" name="Google Shape;5615;p83"/>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3"/>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7" name="Google Shape;5617;p83"/>
              <p:cNvGrpSpPr/>
              <p:nvPr/>
            </p:nvGrpSpPr>
            <p:grpSpPr>
              <a:xfrm>
                <a:off x="5264088" y="3188237"/>
                <a:ext cx="37776" cy="32357"/>
                <a:chOff x="5264088" y="3188237"/>
                <a:chExt cx="37776" cy="32357"/>
              </a:xfrm>
            </p:grpSpPr>
            <p:sp>
              <p:nvSpPr>
                <p:cNvPr id="5618" name="Google Shape;5618;p83"/>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3"/>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0" name="Google Shape;5620;p83"/>
              <p:cNvGrpSpPr/>
              <p:nvPr/>
            </p:nvGrpSpPr>
            <p:grpSpPr>
              <a:xfrm>
                <a:off x="5585758" y="3237425"/>
                <a:ext cx="37878" cy="32357"/>
                <a:chOff x="5585758" y="3237425"/>
                <a:chExt cx="37878" cy="32357"/>
              </a:xfrm>
            </p:grpSpPr>
            <p:sp>
              <p:nvSpPr>
                <p:cNvPr id="5621" name="Google Shape;5621;p83"/>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3"/>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83"/>
              <p:cNvGrpSpPr/>
              <p:nvPr/>
            </p:nvGrpSpPr>
            <p:grpSpPr>
              <a:xfrm>
                <a:off x="4874196" y="3291088"/>
                <a:ext cx="37878" cy="32451"/>
                <a:chOff x="4874196" y="3291088"/>
                <a:chExt cx="37878" cy="32451"/>
              </a:xfrm>
            </p:grpSpPr>
            <p:sp>
              <p:nvSpPr>
                <p:cNvPr id="5624" name="Google Shape;5624;p83"/>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3"/>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6" name="Google Shape;5626;p83"/>
              <p:cNvGrpSpPr/>
              <p:nvPr/>
            </p:nvGrpSpPr>
            <p:grpSpPr>
              <a:xfrm>
                <a:off x="5197770" y="3785466"/>
                <a:ext cx="37783" cy="32427"/>
                <a:chOff x="5197770" y="3785466"/>
                <a:chExt cx="37783" cy="32427"/>
              </a:xfrm>
            </p:grpSpPr>
            <p:sp>
              <p:nvSpPr>
                <p:cNvPr id="5627" name="Google Shape;5627;p83"/>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3"/>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83"/>
              <p:cNvGrpSpPr/>
              <p:nvPr/>
            </p:nvGrpSpPr>
            <p:grpSpPr>
              <a:xfrm>
                <a:off x="5177699" y="3492117"/>
                <a:ext cx="37776" cy="32357"/>
                <a:chOff x="5177699" y="3492117"/>
                <a:chExt cx="37776" cy="32357"/>
              </a:xfrm>
            </p:grpSpPr>
            <p:sp>
              <p:nvSpPr>
                <p:cNvPr id="5630" name="Google Shape;5630;p83"/>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3"/>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83"/>
              <p:cNvGrpSpPr/>
              <p:nvPr/>
            </p:nvGrpSpPr>
            <p:grpSpPr>
              <a:xfrm>
                <a:off x="5349431" y="3622346"/>
                <a:ext cx="37870" cy="32380"/>
                <a:chOff x="5349431" y="3622346"/>
                <a:chExt cx="37870" cy="32380"/>
              </a:xfrm>
            </p:grpSpPr>
            <p:sp>
              <p:nvSpPr>
                <p:cNvPr id="5633" name="Google Shape;5633;p83"/>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3"/>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5" name="Google Shape;5635;p83"/>
              <p:cNvGrpSpPr/>
              <p:nvPr/>
            </p:nvGrpSpPr>
            <p:grpSpPr>
              <a:xfrm>
                <a:off x="5068855" y="3563980"/>
                <a:ext cx="53954" cy="46223"/>
                <a:chOff x="5068855" y="3563980"/>
                <a:chExt cx="53954" cy="46223"/>
              </a:xfrm>
            </p:grpSpPr>
            <p:sp>
              <p:nvSpPr>
                <p:cNvPr id="5636" name="Google Shape;5636;p83"/>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3"/>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83"/>
              <p:cNvGrpSpPr/>
              <p:nvPr/>
            </p:nvGrpSpPr>
            <p:grpSpPr>
              <a:xfrm>
                <a:off x="5037654" y="3392507"/>
                <a:ext cx="37870" cy="32451"/>
                <a:chOff x="5037654" y="3392507"/>
                <a:chExt cx="37870" cy="32451"/>
              </a:xfrm>
            </p:grpSpPr>
            <p:sp>
              <p:nvSpPr>
                <p:cNvPr id="5639" name="Google Shape;5639;p83"/>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3"/>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1" name="Google Shape;5641;p83"/>
              <p:cNvGrpSpPr/>
              <p:nvPr/>
            </p:nvGrpSpPr>
            <p:grpSpPr>
              <a:xfrm>
                <a:off x="5456560" y="3368629"/>
                <a:ext cx="37870" cy="32451"/>
                <a:chOff x="5456560" y="3368629"/>
                <a:chExt cx="37870" cy="32451"/>
              </a:xfrm>
            </p:grpSpPr>
            <p:sp>
              <p:nvSpPr>
                <p:cNvPr id="5642" name="Google Shape;5642;p83"/>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3"/>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4" name="Google Shape;5644;p83"/>
              <p:cNvGrpSpPr/>
              <p:nvPr/>
            </p:nvGrpSpPr>
            <p:grpSpPr>
              <a:xfrm>
                <a:off x="4755749" y="3501516"/>
                <a:ext cx="46246" cy="39608"/>
                <a:chOff x="4755749" y="3501516"/>
                <a:chExt cx="46246" cy="39608"/>
              </a:xfrm>
            </p:grpSpPr>
            <p:sp>
              <p:nvSpPr>
                <p:cNvPr id="5645" name="Google Shape;5645;p83"/>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3"/>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83"/>
              <p:cNvGrpSpPr/>
              <p:nvPr/>
            </p:nvGrpSpPr>
            <p:grpSpPr>
              <a:xfrm>
                <a:off x="4681346" y="3485582"/>
                <a:ext cx="37783" cy="32427"/>
                <a:chOff x="4681346" y="3485582"/>
                <a:chExt cx="37783" cy="32427"/>
              </a:xfrm>
            </p:grpSpPr>
            <p:sp>
              <p:nvSpPr>
                <p:cNvPr id="5648" name="Google Shape;5648;p83"/>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3"/>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0" name="Google Shape;5650;p83"/>
              <p:cNvGrpSpPr/>
              <p:nvPr/>
            </p:nvGrpSpPr>
            <p:grpSpPr>
              <a:xfrm>
                <a:off x="4767067" y="3291088"/>
                <a:ext cx="37878" cy="32451"/>
                <a:chOff x="4767067" y="3291088"/>
                <a:chExt cx="37878" cy="32451"/>
              </a:xfrm>
            </p:grpSpPr>
            <p:sp>
              <p:nvSpPr>
                <p:cNvPr id="5651" name="Google Shape;5651;p83"/>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3"/>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83"/>
              <p:cNvGrpSpPr/>
              <p:nvPr/>
            </p:nvGrpSpPr>
            <p:grpSpPr>
              <a:xfrm>
                <a:off x="4687819" y="3405539"/>
                <a:ext cx="37776" cy="32451"/>
                <a:chOff x="4687819" y="3405539"/>
                <a:chExt cx="37776" cy="32451"/>
              </a:xfrm>
            </p:grpSpPr>
            <p:sp>
              <p:nvSpPr>
                <p:cNvPr id="5654" name="Google Shape;5654;p83"/>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3"/>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83"/>
              <p:cNvGrpSpPr/>
              <p:nvPr/>
            </p:nvGrpSpPr>
            <p:grpSpPr>
              <a:xfrm>
                <a:off x="4923101" y="3444809"/>
                <a:ext cx="52813" cy="45318"/>
                <a:chOff x="4923101" y="3444809"/>
                <a:chExt cx="52813" cy="45318"/>
              </a:xfrm>
            </p:grpSpPr>
            <p:sp>
              <p:nvSpPr>
                <p:cNvPr id="5657" name="Google Shape;5657;p83"/>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3"/>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83"/>
              <p:cNvGrpSpPr/>
              <p:nvPr/>
            </p:nvGrpSpPr>
            <p:grpSpPr>
              <a:xfrm>
                <a:off x="4846040" y="3654750"/>
                <a:ext cx="31405" cy="26993"/>
                <a:chOff x="4846040" y="3654750"/>
                <a:chExt cx="31405" cy="26993"/>
              </a:xfrm>
            </p:grpSpPr>
            <p:sp>
              <p:nvSpPr>
                <p:cNvPr id="5660" name="Google Shape;5660;p83"/>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3"/>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83"/>
              <p:cNvGrpSpPr/>
              <p:nvPr/>
            </p:nvGrpSpPr>
            <p:grpSpPr>
              <a:xfrm>
                <a:off x="4925673" y="3691700"/>
                <a:ext cx="40253" cy="34472"/>
                <a:chOff x="4925673" y="3691700"/>
                <a:chExt cx="40253" cy="34472"/>
              </a:xfrm>
            </p:grpSpPr>
            <p:sp>
              <p:nvSpPr>
                <p:cNvPr id="5663" name="Google Shape;5663;p83"/>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3"/>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83"/>
              <p:cNvGrpSpPr/>
              <p:nvPr/>
            </p:nvGrpSpPr>
            <p:grpSpPr>
              <a:xfrm>
                <a:off x="4894653" y="3740848"/>
                <a:ext cx="31405" cy="26906"/>
                <a:chOff x="4894653" y="3740848"/>
                <a:chExt cx="31405" cy="26906"/>
              </a:xfrm>
            </p:grpSpPr>
            <p:sp>
              <p:nvSpPr>
                <p:cNvPr id="5666" name="Google Shape;5666;p83"/>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3"/>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83"/>
              <p:cNvGrpSpPr/>
              <p:nvPr/>
            </p:nvGrpSpPr>
            <p:grpSpPr>
              <a:xfrm>
                <a:off x="4962300" y="3696348"/>
                <a:ext cx="38255" cy="32773"/>
                <a:chOff x="4962300" y="3696348"/>
                <a:chExt cx="38255" cy="32773"/>
              </a:xfrm>
            </p:grpSpPr>
            <p:sp>
              <p:nvSpPr>
                <p:cNvPr id="5669" name="Google Shape;5669;p83"/>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3"/>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83"/>
              <p:cNvGrpSpPr/>
              <p:nvPr/>
            </p:nvGrpSpPr>
            <p:grpSpPr>
              <a:xfrm>
                <a:off x="4980185" y="3743349"/>
                <a:ext cx="31499" cy="26969"/>
                <a:chOff x="4980185" y="3743349"/>
                <a:chExt cx="31499" cy="26969"/>
              </a:xfrm>
            </p:grpSpPr>
            <p:sp>
              <p:nvSpPr>
                <p:cNvPr id="5672" name="Google Shape;5672;p83"/>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3"/>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83"/>
              <p:cNvGrpSpPr/>
              <p:nvPr/>
            </p:nvGrpSpPr>
            <p:grpSpPr>
              <a:xfrm>
                <a:off x="5013768" y="3734312"/>
                <a:ext cx="31499" cy="26969"/>
                <a:chOff x="5013768" y="3734312"/>
                <a:chExt cx="31499" cy="26969"/>
              </a:xfrm>
            </p:grpSpPr>
            <p:sp>
              <p:nvSpPr>
                <p:cNvPr id="5675" name="Google Shape;5675;p83"/>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3"/>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83"/>
              <p:cNvGrpSpPr/>
              <p:nvPr/>
            </p:nvGrpSpPr>
            <p:grpSpPr>
              <a:xfrm>
                <a:off x="5036703" y="3764545"/>
                <a:ext cx="31499" cy="26898"/>
                <a:chOff x="5036703" y="3764545"/>
                <a:chExt cx="31499" cy="26898"/>
              </a:xfrm>
            </p:grpSpPr>
            <p:sp>
              <p:nvSpPr>
                <p:cNvPr id="5678" name="Google Shape;5678;p83"/>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3"/>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0" name="Google Shape;5680;p83"/>
              <p:cNvGrpSpPr/>
              <p:nvPr/>
            </p:nvGrpSpPr>
            <p:grpSpPr>
              <a:xfrm>
                <a:off x="4953546" y="3768352"/>
                <a:ext cx="31405" cy="26898"/>
                <a:chOff x="4953546" y="3768352"/>
                <a:chExt cx="31405" cy="26898"/>
              </a:xfrm>
            </p:grpSpPr>
            <p:sp>
              <p:nvSpPr>
                <p:cNvPr id="5681" name="Google Shape;5681;p83"/>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3"/>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83"/>
              <p:cNvGrpSpPr/>
              <p:nvPr/>
            </p:nvGrpSpPr>
            <p:grpSpPr>
              <a:xfrm>
                <a:off x="4964770" y="3814016"/>
                <a:ext cx="31499" cy="26993"/>
                <a:chOff x="4964770" y="3814016"/>
                <a:chExt cx="31499" cy="26993"/>
              </a:xfrm>
            </p:grpSpPr>
            <p:sp>
              <p:nvSpPr>
                <p:cNvPr id="5684" name="Google Shape;5684;p83"/>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3"/>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83"/>
              <p:cNvGrpSpPr/>
              <p:nvPr/>
            </p:nvGrpSpPr>
            <p:grpSpPr>
              <a:xfrm>
                <a:off x="4923290" y="3800504"/>
                <a:ext cx="31468" cy="26898"/>
                <a:chOff x="4923290" y="3800504"/>
                <a:chExt cx="31468" cy="26898"/>
              </a:xfrm>
            </p:grpSpPr>
            <p:sp>
              <p:nvSpPr>
                <p:cNvPr id="5687" name="Google Shape;5687;p83"/>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3"/>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83"/>
              <p:cNvGrpSpPr/>
              <p:nvPr/>
            </p:nvGrpSpPr>
            <p:grpSpPr>
              <a:xfrm>
                <a:off x="5108534" y="3650943"/>
                <a:ext cx="31405" cy="26993"/>
                <a:chOff x="5108534" y="3650943"/>
                <a:chExt cx="31405" cy="26993"/>
              </a:xfrm>
            </p:grpSpPr>
            <p:sp>
              <p:nvSpPr>
                <p:cNvPr id="5690" name="Google Shape;5690;p83"/>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3"/>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2" name="Google Shape;5692;p83"/>
              <p:cNvGrpSpPr/>
              <p:nvPr/>
            </p:nvGrpSpPr>
            <p:grpSpPr>
              <a:xfrm>
                <a:off x="5119380" y="3760739"/>
                <a:ext cx="31499" cy="26993"/>
                <a:chOff x="5119380" y="3760739"/>
                <a:chExt cx="31499" cy="26993"/>
              </a:xfrm>
            </p:grpSpPr>
            <p:sp>
              <p:nvSpPr>
                <p:cNvPr id="5693" name="Google Shape;5693;p83"/>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3"/>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83"/>
              <p:cNvGrpSpPr/>
              <p:nvPr/>
            </p:nvGrpSpPr>
            <p:grpSpPr>
              <a:xfrm>
                <a:off x="5119380" y="3788235"/>
                <a:ext cx="31499" cy="26993"/>
                <a:chOff x="5119380" y="3788235"/>
                <a:chExt cx="31499" cy="26993"/>
              </a:xfrm>
            </p:grpSpPr>
            <p:sp>
              <p:nvSpPr>
                <p:cNvPr id="5696" name="Google Shape;5696;p83"/>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3"/>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83"/>
              <p:cNvGrpSpPr/>
              <p:nvPr/>
            </p:nvGrpSpPr>
            <p:grpSpPr>
              <a:xfrm>
                <a:off x="5158005" y="3875284"/>
                <a:ext cx="31405" cy="27001"/>
                <a:chOff x="5158005" y="3875284"/>
                <a:chExt cx="31405" cy="27001"/>
              </a:xfrm>
            </p:grpSpPr>
            <p:sp>
              <p:nvSpPr>
                <p:cNvPr id="5699" name="Google Shape;5699;p83"/>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3"/>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1" name="Google Shape;5701;p83"/>
              <p:cNvGrpSpPr/>
              <p:nvPr/>
            </p:nvGrpSpPr>
            <p:grpSpPr>
              <a:xfrm>
                <a:off x="5233163" y="3764545"/>
                <a:ext cx="31499" cy="26898"/>
                <a:chOff x="5233163" y="3764545"/>
                <a:chExt cx="31499" cy="26898"/>
              </a:xfrm>
            </p:grpSpPr>
            <p:sp>
              <p:nvSpPr>
                <p:cNvPr id="5702" name="Google Shape;5702;p83"/>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3"/>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4" name="Google Shape;5704;p83"/>
              <p:cNvGrpSpPr/>
              <p:nvPr/>
            </p:nvGrpSpPr>
            <p:grpSpPr>
              <a:xfrm>
                <a:off x="5276168" y="3805545"/>
                <a:ext cx="31499" cy="26906"/>
                <a:chOff x="5276168" y="3805545"/>
                <a:chExt cx="31499" cy="26906"/>
              </a:xfrm>
            </p:grpSpPr>
            <p:sp>
              <p:nvSpPr>
                <p:cNvPr id="5705" name="Google Shape;5705;p83"/>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3"/>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7" name="Google Shape;5707;p83"/>
              <p:cNvGrpSpPr/>
              <p:nvPr/>
            </p:nvGrpSpPr>
            <p:grpSpPr>
              <a:xfrm>
                <a:off x="5294053" y="3851933"/>
                <a:ext cx="31405" cy="26945"/>
                <a:chOff x="5294053" y="3851933"/>
                <a:chExt cx="31405" cy="26945"/>
              </a:xfrm>
            </p:grpSpPr>
            <p:sp>
              <p:nvSpPr>
                <p:cNvPr id="5708" name="Google Shape;5708;p83"/>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3"/>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0" name="Google Shape;5710;p83"/>
              <p:cNvGrpSpPr/>
              <p:nvPr/>
            </p:nvGrpSpPr>
            <p:grpSpPr>
              <a:xfrm>
                <a:off x="5341723" y="3851902"/>
                <a:ext cx="31405" cy="26977"/>
                <a:chOff x="5341723" y="3851902"/>
                <a:chExt cx="31405" cy="26977"/>
              </a:xfrm>
            </p:grpSpPr>
            <p:sp>
              <p:nvSpPr>
                <p:cNvPr id="5711" name="Google Shape;5711;p83"/>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3"/>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3" name="Google Shape;5713;p83"/>
              <p:cNvGrpSpPr/>
              <p:nvPr/>
            </p:nvGrpSpPr>
            <p:grpSpPr>
              <a:xfrm>
                <a:off x="5054871" y="3507855"/>
                <a:ext cx="31405" cy="26993"/>
                <a:chOff x="5054871" y="3507855"/>
                <a:chExt cx="31405" cy="26993"/>
              </a:xfrm>
            </p:grpSpPr>
            <p:sp>
              <p:nvSpPr>
                <p:cNvPr id="5714" name="Google Shape;5714;p83"/>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3"/>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83"/>
              <p:cNvGrpSpPr/>
              <p:nvPr/>
            </p:nvGrpSpPr>
            <p:grpSpPr>
              <a:xfrm>
                <a:off x="4876579" y="3675325"/>
                <a:ext cx="31405" cy="26969"/>
                <a:chOff x="4876579" y="3675325"/>
                <a:chExt cx="31405" cy="26969"/>
              </a:xfrm>
            </p:grpSpPr>
            <p:sp>
              <p:nvSpPr>
                <p:cNvPr id="5717" name="Google Shape;5717;p83"/>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3"/>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83"/>
              <p:cNvGrpSpPr/>
              <p:nvPr/>
            </p:nvGrpSpPr>
            <p:grpSpPr>
              <a:xfrm>
                <a:off x="4842233" y="3688333"/>
                <a:ext cx="31405" cy="26993"/>
                <a:chOff x="4842233" y="3688333"/>
                <a:chExt cx="31405" cy="26993"/>
              </a:xfrm>
            </p:grpSpPr>
            <p:sp>
              <p:nvSpPr>
                <p:cNvPr id="5720" name="Google Shape;5720;p83"/>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3"/>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83"/>
              <p:cNvGrpSpPr/>
              <p:nvPr/>
            </p:nvGrpSpPr>
            <p:grpSpPr>
              <a:xfrm>
                <a:off x="5187876" y="3608032"/>
                <a:ext cx="31405" cy="27001"/>
                <a:chOff x="5187876" y="3608032"/>
                <a:chExt cx="31405" cy="27001"/>
              </a:xfrm>
            </p:grpSpPr>
            <p:sp>
              <p:nvSpPr>
                <p:cNvPr id="5723" name="Google Shape;5723;p83"/>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3"/>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5" name="Google Shape;5725;p83"/>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3"/>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7" name="Google Shape;5727;p83"/>
              <p:cNvGrpSpPr/>
              <p:nvPr/>
            </p:nvGrpSpPr>
            <p:grpSpPr>
              <a:xfrm>
                <a:off x="5269224" y="3304167"/>
                <a:ext cx="40253" cy="34402"/>
                <a:chOff x="5269224" y="3304167"/>
                <a:chExt cx="40253" cy="34402"/>
              </a:xfrm>
            </p:grpSpPr>
            <p:sp>
              <p:nvSpPr>
                <p:cNvPr id="5728" name="Google Shape;5728;p83"/>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3"/>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0" name="Google Shape;5730;p83"/>
              <p:cNvGrpSpPr/>
              <p:nvPr/>
            </p:nvGrpSpPr>
            <p:grpSpPr>
              <a:xfrm>
                <a:off x="5327354" y="3476615"/>
                <a:ext cx="49864" cy="42723"/>
                <a:chOff x="5327354" y="3476615"/>
                <a:chExt cx="49864" cy="42723"/>
              </a:xfrm>
            </p:grpSpPr>
            <p:sp>
              <p:nvSpPr>
                <p:cNvPr id="5731" name="Google Shape;5731;p83"/>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3"/>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3" name="Google Shape;5733;p83"/>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3"/>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5" name="Google Shape;5735;p83"/>
              <p:cNvGrpSpPr/>
              <p:nvPr/>
            </p:nvGrpSpPr>
            <p:grpSpPr>
              <a:xfrm>
                <a:off x="5341723" y="3775957"/>
                <a:ext cx="31405" cy="26898"/>
                <a:chOff x="5341723" y="3775957"/>
                <a:chExt cx="31405" cy="26898"/>
              </a:xfrm>
            </p:grpSpPr>
            <p:sp>
              <p:nvSpPr>
                <p:cNvPr id="5736" name="Google Shape;5736;p83"/>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3"/>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83"/>
              <p:cNvGrpSpPr/>
              <p:nvPr/>
            </p:nvGrpSpPr>
            <p:grpSpPr>
              <a:xfrm>
                <a:off x="5439053" y="3699274"/>
                <a:ext cx="31405" cy="26898"/>
                <a:chOff x="5439053" y="3699274"/>
                <a:chExt cx="31405" cy="26898"/>
              </a:xfrm>
            </p:grpSpPr>
            <p:sp>
              <p:nvSpPr>
                <p:cNvPr id="5739" name="Google Shape;5739;p83"/>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3"/>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83"/>
              <p:cNvGrpSpPr/>
              <p:nvPr/>
            </p:nvGrpSpPr>
            <p:grpSpPr>
              <a:xfrm>
                <a:off x="5412414" y="3622307"/>
                <a:ext cx="31499" cy="26993"/>
                <a:chOff x="5412414" y="3622307"/>
                <a:chExt cx="31499" cy="26993"/>
              </a:xfrm>
            </p:grpSpPr>
            <p:sp>
              <p:nvSpPr>
                <p:cNvPr id="5742" name="Google Shape;5742;p83"/>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3"/>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4" name="Google Shape;5744;p83"/>
              <p:cNvGrpSpPr/>
              <p:nvPr/>
            </p:nvGrpSpPr>
            <p:grpSpPr>
              <a:xfrm>
                <a:off x="5476254" y="3473949"/>
                <a:ext cx="26835" cy="26930"/>
                <a:chOff x="5476254" y="3473949"/>
                <a:chExt cx="26835" cy="26930"/>
              </a:xfrm>
            </p:grpSpPr>
            <p:sp>
              <p:nvSpPr>
                <p:cNvPr id="5745" name="Google Shape;5745;p83"/>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3"/>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83"/>
              <p:cNvGrpSpPr/>
              <p:nvPr/>
            </p:nvGrpSpPr>
            <p:grpSpPr>
              <a:xfrm>
                <a:off x="5564547" y="3481594"/>
                <a:ext cx="31397" cy="26898"/>
                <a:chOff x="5564547" y="3481594"/>
                <a:chExt cx="31397" cy="26898"/>
              </a:xfrm>
            </p:grpSpPr>
            <p:sp>
              <p:nvSpPr>
                <p:cNvPr id="5748" name="Google Shape;5748;p83"/>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3"/>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83"/>
              <p:cNvGrpSpPr/>
              <p:nvPr/>
            </p:nvGrpSpPr>
            <p:grpSpPr>
              <a:xfrm>
                <a:off x="5534101" y="3470174"/>
                <a:ext cx="31397" cy="26906"/>
                <a:chOff x="5534101" y="3470174"/>
                <a:chExt cx="31397" cy="26906"/>
              </a:xfrm>
            </p:grpSpPr>
            <p:sp>
              <p:nvSpPr>
                <p:cNvPr id="5751" name="Google Shape;5751;p83"/>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3"/>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83"/>
              <p:cNvGrpSpPr/>
              <p:nvPr/>
            </p:nvGrpSpPr>
            <p:grpSpPr>
              <a:xfrm>
                <a:off x="5610879" y="3314486"/>
                <a:ext cx="31499" cy="26938"/>
                <a:chOff x="5610879" y="3314486"/>
                <a:chExt cx="31499" cy="26938"/>
              </a:xfrm>
            </p:grpSpPr>
            <p:sp>
              <p:nvSpPr>
                <p:cNvPr id="5754" name="Google Shape;5754;p83"/>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3"/>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6" name="Google Shape;5756;p83"/>
              <p:cNvGrpSpPr/>
              <p:nvPr/>
            </p:nvGrpSpPr>
            <p:grpSpPr>
              <a:xfrm>
                <a:off x="4834525" y="3501382"/>
                <a:ext cx="31499" cy="26898"/>
                <a:chOff x="4834525" y="3501382"/>
                <a:chExt cx="31499" cy="26898"/>
              </a:xfrm>
            </p:grpSpPr>
            <p:sp>
              <p:nvSpPr>
                <p:cNvPr id="5757" name="Google Shape;5757;p83"/>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3"/>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83"/>
              <p:cNvGrpSpPr/>
              <p:nvPr/>
            </p:nvGrpSpPr>
            <p:grpSpPr>
              <a:xfrm>
                <a:off x="4898460" y="3580158"/>
                <a:ext cx="31405" cy="26898"/>
                <a:chOff x="4898460" y="3580158"/>
                <a:chExt cx="31405" cy="26898"/>
              </a:xfrm>
            </p:grpSpPr>
            <p:sp>
              <p:nvSpPr>
                <p:cNvPr id="5760" name="Google Shape;5760;p83"/>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3"/>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83"/>
              <p:cNvGrpSpPr/>
              <p:nvPr/>
            </p:nvGrpSpPr>
            <p:grpSpPr>
              <a:xfrm>
                <a:off x="4882667" y="3608032"/>
                <a:ext cx="31499" cy="27001"/>
                <a:chOff x="4882667" y="3608032"/>
                <a:chExt cx="31499" cy="27001"/>
              </a:xfrm>
            </p:grpSpPr>
            <p:sp>
              <p:nvSpPr>
                <p:cNvPr id="5763" name="Google Shape;5763;p83"/>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3"/>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83"/>
              <p:cNvGrpSpPr/>
              <p:nvPr/>
            </p:nvGrpSpPr>
            <p:grpSpPr>
              <a:xfrm>
                <a:off x="4843373" y="3631407"/>
                <a:ext cx="16273" cy="16186"/>
                <a:chOff x="4843373" y="3631407"/>
                <a:chExt cx="16273" cy="16186"/>
              </a:xfrm>
            </p:grpSpPr>
            <p:sp>
              <p:nvSpPr>
                <p:cNvPr id="5766" name="Google Shape;5766;p83"/>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3"/>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83"/>
              <p:cNvGrpSpPr/>
              <p:nvPr/>
            </p:nvGrpSpPr>
            <p:grpSpPr>
              <a:xfrm>
                <a:off x="4727773" y="3591578"/>
                <a:ext cx="31499" cy="26898"/>
                <a:chOff x="4727773" y="3591578"/>
                <a:chExt cx="31499" cy="26898"/>
              </a:xfrm>
            </p:grpSpPr>
            <p:sp>
              <p:nvSpPr>
                <p:cNvPr id="5769" name="Google Shape;5769;p83"/>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3"/>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1" name="Google Shape;5771;p83"/>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3"/>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3" name="Google Shape;5773;p83"/>
              <p:cNvGrpSpPr/>
              <p:nvPr/>
            </p:nvGrpSpPr>
            <p:grpSpPr>
              <a:xfrm>
                <a:off x="4609421" y="3577398"/>
                <a:ext cx="31499" cy="27001"/>
                <a:chOff x="4609421" y="3577398"/>
                <a:chExt cx="31499" cy="27001"/>
              </a:xfrm>
            </p:grpSpPr>
            <p:sp>
              <p:nvSpPr>
                <p:cNvPr id="5774" name="Google Shape;5774;p83"/>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3"/>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83"/>
              <p:cNvGrpSpPr/>
              <p:nvPr/>
            </p:nvGrpSpPr>
            <p:grpSpPr>
              <a:xfrm>
                <a:off x="4649289" y="3577398"/>
                <a:ext cx="31499" cy="27001"/>
                <a:chOff x="4649289" y="3577398"/>
                <a:chExt cx="31499" cy="27001"/>
              </a:xfrm>
            </p:grpSpPr>
            <p:sp>
              <p:nvSpPr>
                <p:cNvPr id="5777" name="Google Shape;5777;p83"/>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3"/>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9" name="Google Shape;5779;p83"/>
              <p:cNvGrpSpPr/>
              <p:nvPr/>
            </p:nvGrpSpPr>
            <p:grpSpPr>
              <a:xfrm>
                <a:off x="4605614" y="3639523"/>
                <a:ext cx="31499" cy="26906"/>
                <a:chOff x="4605614" y="3639523"/>
                <a:chExt cx="31499" cy="26906"/>
              </a:xfrm>
            </p:grpSpPr>
            <p:sp>
              <p:nvSpPr>
                <p:cNvPr id="5780" name="Google Shape;5780;p83"/>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3"/>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83"/>
              <p:cNvGrpSpPr/>
              <p:nvPr/>
            </p:nvGrpSpPr>
            <p:grpSpPr>
              <a:xfrm>
                <a:off x="4785149" y="3618846"/>
                <a:ext cx="26930" cy="26843"/>
                <a:chOff x="4785149" y="3618846"/>
                <a:chExt cx="26930" cy="26843"/>
              </a:xfrm>
            </p:grpSpPr>
            <p:sp>
              <p:nvSpPr>
                <p:cNvPr id="5783" name="Google Shape;5783;p83"/>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3"/>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83"/>
              <p:cNvGrpSpPr/>
              <p:nvPr/>
            </p:nvGrpSpPr>
            <p:grpSpPr>
              <a:xfrm>
                <a:off x="4810167" y="3601567"/>
                <a:ext cx="31405" cy="26898"/>
                <a:chOff x="4810167" y="3601567"/>
                <a:chExt cx="31405" cy="26898"/>
              </a:xfrm>
            </p:grpSpPr>
            <p:sp>
              <p:nvSpPr>
                <p:cNvPr id="5786" name="Google Shape;5786;p83"/>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3"/>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83"/>
              <p:cNvGrpSpPr/>
              <p:nvPr/>
            </p:nvGrpSpPr>
            <p:grpSpPr>
              <a:xfrm>
                <a:off x="4831002" y="3373230"/>
                <a:ext cx="31405" cy="26898"/>
                <a:chOff x="4831002" y="3373230"/>
                <a:chExt cx="31405" cy="26898"/>
              </a:xfrm>
            </p:grpSpPr>
            <p:sp>
              <p:nvSpPr>
                <p:cNvPr id="5789" name="Google Shape;5789;p83"/>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3"/>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83"/>
              <p:cNvGrpSpPr/>
              <p:nvPr/>
            </p:nvGrpSpPr>
            <p:grpSpPr>
              <a:xfrm>
                <a:off x="4719311" y="3355054"/>
                <a:ext cx="31499" cy="27001"/>
                <a:chOff x="4719311" y="3355054"/>
                <a:chExt cx="31499" cy="27001"/>
              </a:xfrm>
            </p:grpSpPr>
            <p:sp>
              <p:nvSpPr>
                <p:cNvPr id="5792" name="Google Shape;5792;p83"/>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3"/>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83"/>
              <p:cNvGrpSpPr/>
              <p:nvPr/>
            </p:nvGrpSpPr>
            <p:grpSpPr>
              <a:xfrm>
                <a:off x="4798755" y="3450260"/>
                <a:ext cx="26930" cy="26930"/>
                <a:chOff x="4798755" y="3450260"/>
                <a:chExt cx="26930" cy="26930"/>
              </a:xfrm>
            </p:grpSpPr>
            <p:sp>
              <p:nvSpPr>
                <p:cNvPr id="5795" name="Google Shape;5795;p83"/>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3"/>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7" name="Google Shape;5797;p83"/>
              <p:cNvGrpSpPr/>
              <p:nvPr/>
            </p:nvGrpSpPr>
            <p:grpSpPr>
              <a:xfrm>
                <a:off x="4645576" y="3467555"/>
                <a:ext cx="31405" cy="26953"/>
                <a:chOff x="4645576" y="3467555"/>
                <a:chExt cx="31405" cy="26953"/>
              </a:xfrm>
            </p:grpSpPr>
            <p:sp>
              <p:nvSpPr>
                <p:cNvPr id="5798" name="Google Shape;5798;p83"/>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3"/>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83"/>
              <p:cNvGrpSpPr/>
              <p:nvPr/>
            </p:nvGrpSpPr>
            <p:grpSpPr>
              <a:xfrm>
                <a:off x="4687631" y="3583965"/>
                <a:ext cx="31499" cy="26898"/>
                <a:chOff x="4687631" y="3583965"/>
                <a:chExt cx="31499" cy="26898"/>
              </a:xfrm>
            </p:grpSpPr>
            <p:sp>
              <p:nvSpPr>
                <p:cNvPr id="5801" name="Google Shape;5801;p83"/>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3"/>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83"/>
              <p:cNvGrpSpPr/>
              <p:nvPr/>
            </p:nvGrpSpPr>
            <p:grpSpPr>
              <a:xfrm>
                <a:off x="4719311" y="3471314"/>
                <a:ext cx="31499" cy="27001"/>
                <a:chOff x="4719311" y="3471314"/>
                <a:chExt cx="31499" cy="27001"/>
              </a:xfrm>
            </p:grpSpPr>
            <p:sp>
              <p:nvSpPr>
                <p:cNvPr id="5804" name="Google Shape;5804;p83"/>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3"/>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83"/>
              <p:cNvGrpSpPr/>
              <p:nvPr/>
            </p:nvGrpSpPr>
            <p:grpSpPr>
              <a:xfrm>
                <a:off x="4719311" y="3434404"/>
                <a:ext cx="31499" cy="26898"/>
                <a:chOff x="4719311" y="3434404"/>
                <a:chExt cx="31499" cy="26898"/>
              </a:xfrm>
            </p:grpSpPr>
            <p:sp>
              <p:nvSpPr>
                <p:cNvPr id="5807" name="Google Shape;5807;p83"/>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3"/>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9" name="Google Shape;5809;p83"/>
              <p:cNvGrpSpPr/>
              <p:nvPr/>
            </p:nvGrpSpPr>
            <p:grpSpPr>
              <a:xfrm>
                <a:off x="4768876" y="3401772"/>
                <a:ext cx="31499" cy="26898"/>
                <a:chOff x="4768876" y="3401772"/>
                <a:chExt cx="31499" cy="26898"/>
              </a:xfrm>
            </p:grpSpPr>
            <p:sp>
              <p:nvSpPr>
                <p:cNvPr id="5810" name="Google Shape;5810;p83"/>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3"/>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2" name="Google Shape;5812;p83"/>
              <p:cNvGrpSpPr/>
              <p:nvPr/>
            </p:nvGrpSpPr>
            <p:grpSpPr>
              <a:xfrm>
                <a:off x="4762214" y="3471377"/>
                <a:ext cx="26938" cy="26938"/>
                <a:chOff x="4762214" y="3471377"/>
                <a:chExt cx="26938" cy="26938"/>
              </a:xfrm>
            </p:grpSpPr>
            <p:sp>
              <p:nvSpPr>
                <p:cNvPr id="5813" name="Google Shape;5813;p83"/>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3"/>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5" name="Google Shape;5815;p83"/>
              <p:cNvGrpSpPr/>
              <p:nvPr/>
            </p:nvGrpSpPr>
            <p:grpSpPr>
              <a:xfrm>
                <a:off x="4790473" y="3344782"/>
                <a:ext cx="31405" cy="26898"/>
                <a:chOff x="4790473" y="3344782"/>
                <a:chExt cx="31405" cy="26898"/>
              </a:xfrm>
            </p:grpSpPr>
            <p:sp>
              <p:nvSpPr>
                <p:cNvPr id="5816" name="Google Shape;5816;p83"/>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3"/>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83"/>
              <p:cNvGrpSpPr/>
              <p:nvPr/>
            </p:nvGrpSpPr>
            <p:grpSpPr>
              <a:xfrm>
                <a:off x="4823774" y="3950733"/>
                <a:ext cx="37398" cy="32034"/>
                <a:chOff x="4823774" y="3950733"/>
                <a:chExt cx="37398" cy="32034"/>
              </a:xfrm>
            </p:grpSpPr>
            <p:sp>
              <p:nvSpPr>
                <p:cNvPr id="5819" name="Google Shape;5819;p83"/>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3"/>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83"/>
              <p:cNvGrpSpPr/>
              <p:nvPr/>
            </p:nvGrpSpPr>
            <p:grpSpPr>
              <a:xfrm>
                <a:off x="4823396" y="4110566"/>
                <a:ext cx="31405" cy="26906"/>
                <a:chOff x="4823396" y="4110566"/>
                <a:chExt cx="31405" cy="26906"/>
              </a:xfrm>
            </p:grpSpPr>
            <p:sp>
              <p:nvSpPr>
                <p:cNvPr id="5822" name="Google Shape;5822;p83"/>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3"/>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83"/>
              <p:cNvGrpSpPr/>
              <p:nvPr/>
            </p:nvGrpSpPr>
            <p:grpSpPr>
              <a:xfrm>
                <a:off x="4838332" y="3821150"/>
                <a:ext cx="31499" cy="26898"/>
                <a:chOff x="4838332" y="3821150"/>
                <a:chExt cx="31499" cy="26898"/>
              </a:xfrm>
            </p:grpSpPr>
            <p:sp>
              <p:nvSpPr>
                <p:cNvPr id="5825" name="Google Shape;5825;p83"/>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3"/>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83"/>
              <p:cNvGrpSpPr/>
              <p:nvPr/>
            </p:nvGrpSpPr>
            <p:grpSpPr>
              <a:xfrm>
                <a:off x="4661275" y="3815007"/>
                <a:ext cx="36824" cy="31523"/>
                <a:chOff x="4661275" y="3815007"/>
                <a:chExt cx="36824" cy="31523"/>
              </a:xfrm>
            </p:grpSpPr>
            <p:sp>
              <p:nvSpPr>
                <p:cNvPr id="5828" name="Google Shape;5828;p83"/>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3"/>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83"/>
              <p:cNvGrpSpPr/>
              <p:nvPr/>
            </p:nvGrpSpPr>
            <p:grpSpPr>
              <a:xfrm>
                <a:off x="4558998" y="3851037"/>
                <a:ext cx="33591" cy="28699"/>
                <a:chOff x="4558998" y="3851037"/>
                <a:chExt cx="33591" cy="28699"/>
              </a:xfrm>
            </p:grpSpPr>
            <p:sp>
              <p:nvSpPr>
                <p:cNvPr id="5831" name="Google Shape;5831;p83"/>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3"/>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83"/>
              <p:cNvGrpSpPr/>
              <p:nvPr/>
            </p:nvGrpSpPr>
            <p:grpSpPr>
              <a:xfrm>
                <a:off x="4696762" y="3638587"/>
                <a:ext cx="33591" cy="28794"/>
                <a:chOff x="4696762" y="3638587"/>
                <a:chExt cx="33591" cy="28794"/>
              </a:xfrm>
            </p:grpSpPr>
            <p:sp>
              <p:nvSpPr>
                <p:cNvPr id="5834" name="Google Shape;5834;p83"/>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3"/>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83"/>
              <p:cNvGrpSpPr/>
              <p:nvPr/>
            </p:nvGrpSpPr>
            <p:grpSpPr>
              <a:xfrm>
                <a:off x="4929479" y="3939140"/>
                <a:ext cx="33497" cy="28692"/>
                <a:chOff x="4929479" y="3939140"/>
                <a:chExt cx="33497" cy="28692"/>
              </a:xfrm>
            </p:grpSpPr>
            <p:sp>
              <p:nvSpPr>
                <p:cNvPr id="5837" name="Google Shape;5837;p83"/>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3"/>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83"/>
              <p:cNvGrpSpPr/>
              <p:nvPr/>
            </p:nvGrpSpPr>
            <p:grpSpPr>
              <a:xfrm>
                <a:off x="4907119" y="3986039"/>
                <a:ext cx="33497" cy="28699"/>
                <a:chOff x="4907119" y="3986039"/>
                <a:chExt cx="33497" cy="28699"/>
              </a:xfrm>
            </p:grpSpPr>
            <p:sp>
              <p:nvSpPr>
                <p:cNvPr id="5840" name="Google Shape;5840;p83"/>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3"/>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83"/>
              <p:cNvGrpSpPr/>
              <p:nvPr/>
            </p:nvGrpSpPr>
            <p:grpSpPr>
              <a:xfrm>
                <a:off x="4911783" y="4048102"/>
                <a:ext cx="33591" cy="28762"/>
                <a:chOff x="4911783" y="4048102"/>
                <a:chExt cx="33591" cy="28762"/>
              </a:xfrm>
            </p:grpSpPr>
            <p:sp>
              <p:nvSpPr>
                <p:cNvPr id="5843" name="Google Shape;5843;p83"/>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3"/>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5" name="Google Shape;5845;p83"/>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3"/>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7" name="Google Shape;5847;p83"/>
              <p:cNvGrpSpPr/>
              <p:nvPr/>
            </p:nvGrpSpPr>
            <p:grpSpPr>
              <a:xfrm>
                <a:off x="4762623" y="3837847"/>
                <a:ext cx="42416" cy="36273"/>
                <a:chOff x="4762623" y="3837847"/>
                <a:chExt cx="42416" cy="36273"/>
              </a:xfrm>
            </p:grpSpPr>
            <p:sp>
              <p:nvSpPr>
                <p:cNvPr id="5848" name="Google Shape;5848;p83"/>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3"/>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83"/>
              <p:cNvGrpSpPr/>
              <p:nvPr/>
            </p:nvGrpSpPr>
            <p:grpSpPr>
              <a:xfrm>
                <a:off x="4746044" y="4104966"/>
                <a:ext cx="33497" cy="28699"/>
                <a:chOff x="4746044" y="4104966"/>
                <a:chExt cx="33497" cy="28699"/>
              </a:xfrm>
            </p:grpSpPr>
            <p:sp>
              <p:nvSpPr>
                <p:cNvPr id="5851" name="Google Shape;5851;p83"/>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3"/>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3" name="Google Shape;5853;p83"/>
              <p:cNvGrpSpPr/>
              <p:nvPr/>
            </p:nvGrpSpPr>
            <p:grpSpPr>
              <a:xfrm>
                <a:off x="4859646" y="4162554"/>
                <a:ext cx="33591" cy="28762"/>
                <a:chOff x="4859646" y="4162554"/>
                <a:chExt cx="33591" cy="28762"/>
              </a:xfrm>
            </p:grpSpPr>
            <p:sp>
              <p:nvSpPr>
                <p:cNvPr id="5854" name="Google Shape;5854;p83"/>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3"/>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56" name="Google Shape;5856;p83"/>
            <p:cNvGrpSpPr/>
            <p:nvPr/>
          </p:nvGrpSpPr>
          <p:grpSpPr>
            <a:xfrm>
              <a:off x="3597785" y="3274438"/>
              <a:ext cx="855610" cy="1122100"/>
              <a:chOff x="3597785" y="3274438"/>
              <a:chExt cx="855610" cy="1122100"/>
            </a:xfrm>
          </p:grpSpPr>
          <p:grpSp>
            <p:nvGrpSpPr>
              <p:cNvPr id="5857" name="Google Shape;5857;p83"/>
              <p:cNvGrpSpPr/>
              <p:nvPr/>
            </p:nvGrpSpPr>
            <p:grpSpPr>
              <a:xfrm>
                <a:off x="3617857" y="3284717"/>
                <a:ext cx="826785" cy="1099165"/>
                <a:chOff x="3617857" y="3284717"/>
                <a:chExt cx="826785" cy="1099165"/>
              </a:xfrm>
            </p:grpSpPr>
            <p:sp>
              <p:nvSpPr>
                <p:cNvPr id="5858" name="Google Shape;5858;p83"/>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3"/>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3"/>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3"/>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3"/>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3"/>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3"/>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3"/>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3"/>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3"/>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3"/>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3"/>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3"/>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3"/>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3"/>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3"/>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3"/>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3"/>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3"/>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3"/>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3"/>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3"/>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3"/>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3"/>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3"/>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3"/>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3"/>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3"/>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3"/>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3"/>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3"/>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3"/>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3"/>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3"/>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3"/>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3"/>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3"/>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3"/>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3"/>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3"/>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3"/>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3"/>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3"/>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3"/>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3"/>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3"/>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3"/>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3"/>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3"/>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3"/>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3"/>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3"/>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3"/>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3"/>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3"/>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3"/>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83"/>
              <p:cNvGrpSpPr/>
              <p:nvPr/>
            </p:nvGrpSpPr>
            <p:grpSpPr>
              <a:xfrm>
                <a:off x="4180904" y="4251758"/>
                <a:ext cx="37783" cy="32420"/>
                <a:chOff x="4180904" y="4251758"/>
                <a:chExt cx="37783" cy="32420"/>
              </a:xfrm>
            </p:grpSpPr>
            <p:sp>
              <p:nvSpPr>
                <p:cNvPr id="5915" name="Google Shape;5915;p83"/>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3"/>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83"/>
              <p:cNvGrpSpPr/>
              <p:nvPr/>
            </p:nvGrpSpPr>
            <p:grpSpPr>
              <a:xfrm>
                <a:off x="4201644" y="4081324"/>
                <a:ext cx="37783" cy="32364"/>
                <a:chOff x="4201644" y="4081324"/>
                <a:chExt cx="37783" cy="32364"/>
              </a:xfrm>
            </p:grpSpPr>
            <p:sp>
              <p:nvSpPr>
                <p:cNvPr id="5918" name="Google Shape;5918;p83"/>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3"/>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83"/>
              <p:cNvGrpSpPr/>
              <p:nvPr/>
            </p:nvGrpSpPr>
            <p:grpSpPr>
              <a:xfrm>
                <a:off x="4284416" y="3887428"/>
                <a:ext cx="37783" cy="32451"/>
                <a:chOff x="4284416" y="3887428"/>
                <a:chExt cx="37783" cy="32451"/>
              </a:xfrm>
            </p:grpSpPr>
            <p:sp>
              <p:nvSpPr>
                <p:cNvPr id="5921" name="Google Shape;5921;p83"/>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3"/>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83"/>
              <p:cNvGrpSpPr/>
              <p:nvPr/>
            </p:nvGrpSpPr>
            <p:grpSpPr>
              <a:xfrm>
                <a:off x="4223721" y="3860404"/>
                <a:ext cx="37870" cy="32364"/>
                <a:chOff x="4223721" y="3860404"/>
                <a:chExt cx="37870" cy="32364"/>
              </a:xfrm>
            </p:grpSpPr>
            <p:sp>
              <p:nvSpPr>
                <p:cNvPr id="5924" name="Google Shape;5924;p83"/>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3"/>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6" name="Google Shape;5926;p83"/>
              <p:cNvGrpSpPr/>
              <p:nvPr/>
            </p:nvGrpSpPr>
            <p:grpSpPr>
              <a:xfrm>
                <a:off x="4104889" y="3699242"/>
                <a:ext cx="37776" cy="32357"/>
                <a:chOff x="4104889" y="3699242"/>
                <a:chExt cx="37776" cy="32357"/>
              </a:xfrm>
            </p:grpSpPr>
            <p:sp>
              <p:nvSpPr>
                <p:cNvPr id="5927" name="Google Shape;5927;p83"/>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3"/>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9" name="Google Shape;5929;p83"/>
              <p:cNvGrpSpPr/>
              <p:nvPr/>
            </p:nvGrpSpPr>
            <p:grpSpPr>
              <a:xfrm>
                <a:off x="4143608" y="3475121"/>
                <a:ext cx="37878" cy="32420"/>
                <a:chOff x="4143608" y="3475121"/>
                <a:chExt cx="37878" cy="32420"/>
              </a:xfrm>
            </p:grpSpPr>
            <p:sp>
              <p:nvSpPr>
                <p:cNvPr id="5930" name="Google Shape;5930;p83"/>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3"/>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2" name="Google Shape;5932;p83"/>
              <p:cNvGrpSpPr/>
              <p:nvPr/>
            </p:nvGrpSpPr>
            <p:grpSpPr>
              <a:xfrm>
                <a:off x="4217248" y="3570893"/>
                <a:ext cx="37776" cy="32364"/>
                <a:chOff x="4217248" y="3570893"/>
                <a:chExt cx="37776" cy="32364"/>
              </a:xfrm>
            </p:grpSpPr>
            <p:sp>
              <p:nvSpPr>
                <p:cNvPr id="5933" name="Google Shape;5933;p83"/>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3"/>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83"/>
              <p:cNvGrpSpPr/>
              <p:nvPr/>
            </p:nvGrpSpPr>
            <p:grpSpPr>
              <a:xfrm>
                <a:off x="4255307" y="3431612"/>
                <a:ext cx="37776" cy="32451"/>
                <a:chOff x="4255307" y="3431612"/>
                <a:chExt cx="37776" cy="32451"/>
              </a:xfrm>
            </p:grpSpPr>
            <p:sp>
              <p:nvSpPr>
                <p:cNvPr id="5936" name="Google Shape;5936;p83"/>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3"/>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8" name="Google Shape;5938;p83"/>
              <p:cNvGrpSpPr/>
              <p:nvPr/>
            </p:nvGrpSpPr>
            <p:grpSpPr>
              <a:xfrm>
                <a:off x="3853052" y="3577398"/>
                <a:ext cx="37776" cy="32420"/>
                <a:chOff x="3853052" y="3577398"/>
                <a:chExt cx="37776" cy="32420"/>
              </a:xfrm>
            </p:grpSpPr>
            <p:sp>
              <p:nvSpPr>
                <p:cNvPr id="5939" name="Google Shape;5939;p83"/>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3"/>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1" name="Google Shape;5941;p83"/>
              <p:cNvGrpSpPr/>
              <p:nvPr/>
            </p:nvGrpSpPr>
            <p:grpSpPr>
              <a:xfrm>
                <a:off x="4039908" y="3412107"/>
                <a:ext cx="37776" cy="32357"/>
                <a:chOff x="4039908" y="3412107"/>
                <a:chExt cx="37776" cy="32357"/>
              </a:xfrm>
            </p:grpSpPr>
            <p:sp>
              <p:nvSpPr>
                <p:cNvPr id="5942" name="Google Shape;5942;p83"/>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3"/>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83"/>
              <p:cNvGrpSpPr/>
              <p:nvPr/>
            </p:nvGrpSpPr>
            <p:grpSpPr>
              <a:xfrm>
                <a:off x="4017360" y="3342061"/>
                <a:ext cx="37870" cy="32380"/>
                <a:chOff x="4017360" y="3342061"/>
                <a:chExt cx="37870" cy="32380"/>
              </a:xfrm>
            </p:grpSpPr>
            <p:sp>
              <p:nvSpPr>
                <p:cNvPr id="5945" name="Google Shape;5945;p83"/>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3"/>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7" name="Google Shape;5947;p83"/>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3"/>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9" name="Google Shape;5949;p83"/>
              <p:cNvGrpSpPr/>
              <p:nvPr/>
            </p:nvGrpSpPr>
            <p:grpSpPr>
              <a:xfrm>
                <a:off x="3750870" y="3418650"/>
                <a:ext cx="37776" cy="32380"/>
                <a:chOff x="3750870" y="3418650"/>
                <a:chExt cx="37776" cy="32380"/>
              </a:xfrm>
            </p:grpSpPr>
            <p:sp>
              <p:nvSpPr>
                <p:cNvPr id="5950" name="Google Shape;5950;p83"/>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3"/>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83"/>
              <p:cNvGrpSpPr/>
              <p:nvPr/>
            </p:nvGrpSpPr>
            <p:grpSpPr>
              <a:xfrm>
                <a:off x="3632509" y="3274438"/>
                <a:ext cx="37783" cy="32357"/>
                <a:chOff x="3632509" y="3274438"/>
                <a:chExt cx="37783" cy="32357"/>
              </a:xfrm>
            </p:grpSpPr>
            <p:sp>
              <p:nvSpPr>
                <p:cNvPr id="5953" name="Google Shape;5953;p83"/>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3"/>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83"/>
              <p:cNvGrpSpPr/>
              <p:nvPr/>
            </p:nvGrpSpPr>
            <p:grpSpPr>
              <a:xfrm>
                <a:off x="3906424" y="3297561"/>
                <a:ext cx="37776" cy="32451"/>
                <a:chOff x="3906424" y="3297561"/>
                <a:chExt cx="37776" cy="32451"/>
              </a:xfrm>
            </p:grpSpPr>
            <p:sp>
              <p:nvSpPr>
                <p:cNvPr id="5956" name="Google Shape;5956;p83"/>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3"/>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83"/>
              <p:cNvGrpSpPr/>
              <p:nvPr/>
            </p:nvGrpSpPr>
            <p:grpSpPr>
              <a:xfrm>
                <a:off x="3866084" y="3412107"/>
                <a:ext cx="37776" cy="32357"/>
                <a:chOff x="3866084" y="3412107"/>
                <a:chExt cx="37776" cy="32357"/>
              </a:xfrm>
            </p:grpSpPr>
            <p:sp>
              <p:nvSpPr>
                <p:cNvPr id="5959" name="Google Shape;5959;p83"/>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3"/>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1" name="Google Shape;5961;p83"/>
              <p:cNvGrpSpPr/>
              <p:nvPr/>
            </p:nvGrpSpPr>
            <p:grpSpPr>
              <a:xfrm>
                <a:off x="4023919" y="3766409"/>
                <a:ext cx="37783" cy="32357"/>
                <a:chOff x="4023919" y="3766409"/>
                <a:chExt cx="37783" cy="32357"/>
              </a:xfrm>
            </p:grpSpPr>
            <p:sp>
              <p:nvSpPr>
                <p:cNvPr id="5962" name="Google Shape;5962;p83"/>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3"/>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83"/>
              <p:cNvGrpSpPr/>
              <p:nvPr/>
            </p:nvGrpSpPr>
            <p:grpSpPr>
              <a:xfrm>
                <a:off x="3973882" y="3779449"/>
                <a:ext cx="37776" cy="32357"/>
                <a:chOff x="3973882" y="3779449"/>
                <a:chExt cx="37776" cy="32357"/>
              </a:xfrm>
            </p:grpSpPr>
            <p:sp>
              <p:nvSpPr>
                <p:cNvPr id="5965" name="Google Shape;5965;p83"/>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3"/>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83"/>
              <p:cNvGrpSpPr/>
              <p:nvPr/>
            </p:nvGrpSpPr>
            <p:grpSpPr>
              <a:xfrm>
                <a:off x="4073398" y="3838028"/>
                <a:ext cx="37776" cy="32380"/>
                <a:chOff x="4073398" y="3838028"/>
                <a:chExt cx="37776" cy="32380"/>
              </a:xfrm>
            </p:grpSpPr>
            <p:sp>
              <p:nvSpPr>
                <p:cNvPr id="5968" name="Google Shape;5968;p83"/>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3"/>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83"/>
              <p:cNvGrpSpPr/>
              <p:nvPr/>
            </p:nvGrpSpPr>
            <p:grpSpPr>
              <a:xfrm>
                <a:off x="4342672" y="4144496"/>
                <a:ext cx="37752" cy="32364"/>
                <a:chOff x="4342672" y="4144496"/>
                <a:chExt cx="37752" cy="32364"/>
              </a:xfrm>
            </p:grpSpPr>
            <p:sp>
              <p:nvSpPr>
                <p:cNvPr id="5971" name="Google Shape;5971;p83"/>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3"/>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83"/>
              <p:cNvGrpSpPr/>
              <p:nvPr/>
            </p:nvGrpSpPr>
            <p:grpSpPr>
              <a:xfrm>
                <a:off x="4406386" y="4056872"/>
                <a:ext cx="37783" cy="32364"/>
                <a:chOff x="4406386" y="4056872"/>
                <a:chExt cx="37783" cy="32364"/>
              </a:xfrm>
            </p:grpSpPr>
            <p:sp>
              <p:nvSpPr>
                <p:cNvPr id="5974" name="Google Shape;5974;p83"/>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3"/>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6" name="Google Shape;5976;p83"/>
              <p:cNvGrpSpPr/>
              <p:nvPr/>
            </p:nvGrpSpPr>
            <p:grpSpPr>
              <a:xfrm>
                <a:off x="4284416" y="4245254"/>
                <a:ext cx="37783" cy="32357"/>
                <a:chOff x="4284416" y="4245254"/>
                <a:chExt cx="37783" cy="32357"/>
              </a:xfrm>
            </p:grpSpPr>
            <p:sp>
              <p:nvSpPr>
                <p:cNvPr id="5977" name="Google Shape;5977;p83"/>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3"/>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83"/>
              <p:cNvGrpSpPr/>
              <p:nvPr/>
            </p:nvGrpSpPr>
            <p:grpSpPr>
              <a:xfrm>
                <a:off x="4219057" y="4331258"/>
                <a:ext cx="37776" cy="32364"/>
                <a:chOff x="4219057" y="4331258"/>
                <a:chExt cx="37776" cy="32364"/>
              </a:xfrm>
            </p:grpSpPr>
            <p:sp>
              <p:nvSpPr>
                <p:cNvPr id="5980" name="Google Shape;5980;p83"/>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3"/>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83"/>
              <p:cNvGrpSpPr/>
              <p:nvPr/>
            </p:nvGrpSpPr>
            <p:grpSpPr>
              <a:xfrm>
                <a:off x="4204122" y="4141688"/>
                <a:ext cx="33497" cy="28699"/>
                <a:chOff x="4204122" y="4141688"/>
                <a:chExt cx="33497" cy="28699"/>
              </a:xfrm>
            </p:grpSpPr>
            <p:sp>
              <p:nvSpPr>
                <p:cNvPr id="5983" name="Google Shape;5983;p83"/>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3"/>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5" name="Google Shape;5985;p83"/>
              <p:cNvGrpSpPr/>
              <p:nvPr/>
            </p:nvGrpSpPr>
            <p:grpSpPr>
              <a:xfrm>
                <a:off x="4301546" y="4003869"/>
                <a:ext cx="38916" cy="33324"/>
                <a:chOff x="4301546" y="4003869"/>
                <a:chExt cx="38916" cy="33324"/>
              </a:xfrm>
            </p:grpSpPr>
            <p:sp>
              <p:nvSpPr>
                <p:cNvPr id="5986" name="Google Shape;5986;p83"/>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3"/>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8" name="Google Shape;5988;p83"/>
              <p:cNvGrpSpPr/>
              <p:nvPr/>
            </p:nvGrpSpPr>
            <p:grpSpPr>
              <a:xfrm>
                <a:off x="4210681" y="3924669"/>
                <a:ext cx="36549" cy="31366"/>
                <a:chOff x="4210681" y="3924669"/>
                <a:chExt cx="36549" cy="31366"/>
              </a:xfrm>
            </p:grpSpPr>
            <p:sp>
              <p:nvSpPr>
                <p:cNvPr id="5989" name="Google Shape;5989;p83"/>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3"/>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83"/>
              <p:cNvGrpSpPr/>
              <p:nvPr/>
            </p:nvGrpSpPr>
            <p:grpSpPr>
              <a:xfrm>
                <a:off x="3987771" y="3628874"/>
                <a:ext cx="31499" cy="26993"/>
                <a:chOff x="3987771" y="3628874"/>
                <a:chExt cx="31499" cy="26993"/>
              </a:xfrm>
            </p:grpSpPr>
            <p:sp>
              <p:nvSpPr>
                <p:cNvPr id="5992" name="Google Shape;5992;p83"/>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3"/>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4" name="Google Shape;5994;p83"/>
              <p:cNvGrpSpPr/>
              <p:nvPr/>
            </p:nvGrpSpPr>
            <p:grpSpPr>
              <a:xfrm>
                <a:off x="4087382" y="3775674"/>
                <a:ext cx="31405" cy="26898"/>
                <a:chOff x="4087382" y="3775674"/>
                <a:chExt cx="31405" cy="26898"/>
              </a:xfrm>
            </p:grpSpPr>
            <p:sp>
              <p:nvSpPr>
                <p:cNvPr id="5995" name="Google Shape;5995;p83"/>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3"/>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83"/>
              <p:cNvGrpSpPr/>
              <p:nvPr/>
            </p:nvGrpSpPr>
            <p:grpSpPr>
              <a:xfrm>
                <a:off x="4118873" y="3856637"/>
                <a:ext cx="31405" cy="26906"/>
                <a:chOff x="4118873" y="3856637"/>
                <a:chExt cx="31405" cy="26906"/>
              </a:xfrm>
            </p:grpSpPr>
            <p:sp>
              <p:nvSpPr>
                <p:cNvPr id="5998" name="Google Shape;5998;p83"/>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3"/>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83"/>
              <p:cNvGrpSpPr/>
              <p:nvPr/>
            </p:nvGrpSpPr>
            <p:grpSpPr>
              <a:xfrm>
                <a:off x="4168541" y="3639523"/>
                <a:ext cx="31499" cy="26906"/>
                <a:chOff x="4168541" y="3639523"/>
                <a:chExt cx="31499" cy="26906"/>
              </a:xfrm>
            </p:grpSpPr>
            <p:sp>
              <p:nvSpPr>
                <p:cNvPr id="6001" name="Google Shape;6001;p83"/>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3"/>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3" name="Google Shape;6003;p83"/>
              <p:cNvGrpSpPr/>
              <p:nvPr/>
            </p:nvGrpSpPr>
            <p:grpSpPr>
              <a:xfrm>
                <a:off x="3965789" y="3393545"/>
                <a:ext cx="31405" cy="26945"/>
                <a:chOff x="3965789" y="3393545"/>
                <a:chExt cx="31405" cy="26945"/>
              </a:xfrm>
            </p:grpSpPr>
            <p:sp>
              <p:nvSpPr>
                <p:cNvPr id="6004" name="Google Shape;6004;p83"/>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3"/>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6" name="Google Shape;6006;p83"/>
              <p:cNvGrpSpPr/>
              <p:nvPr/>
            </p:nvGrpSpPr>
            <p:grpSpPr>
              <a:xfrm>
                <a:off x="3925166" y="3491008"/>
                <a:ext cx="31405" cy="27001"/>
                <a:chOff x="3925166" y="3491008"/>
                <a:chExt cx="31405" cy="27001"/>
              </a:xfrm>
            </p:grpSpPr>
            <p:sp>
              <p:nvSpPr>
                <p:cNvPr id="6007" name="Google Shape;6007;p83"/>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3"/>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83"/>
              <p:cNvGrpSpPr/>
              <p:nvPr/>
            </p:nvGrpSpPr>
            <p:grpSpPr>
              <a:xfrm>
                <a:off x="3682845" y="3340976"/>
                <a:ext cx="31397" cy="26898"/>
                <a:chOff x="3682845" y="3340976"/>
                <a:chExt cx="31397" cy="26898"/>
              </a:xfrm>
            </p:grpSpPr>
            <p:sp>
              <p:nvSpPr>
                <p:cNvPr id="6010" name="Google Shape;6010;p83"/>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3"/>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83"/>
              <p:cNvGrpSpPr/>
              <p:nvPr/>
            </p:nvGrpSpPr>
            <p:grpSpPr>
              <a:xfrm>
                <a:off x="3795393" y="3353725"/>
                <a:ext cx="31499" cy="26993"/>
                <a:chOff x="3795393" y="3353725"/>
                <a:chExt cx="31499" cy="26993"/>
              </a:xfrm>
            </p:grpSpPr>
            <p:sp>
              <p:nvSpPr>
                <p:cNvPr id="6013" name="Google Shape;6013;p83"/>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3"/>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83"/>
              <p:cNvGrpSpPr/>
              <p:nvPr/>
            </p:nvGrpSpPr>
            <p:grpSpPr>
              <a:xfrm>
                <a:off x="4176909" y="4363221"/>
                <a:ext cx="38924" cy="33316"/>
                <a:chOff x="4176909" y="4363221"/>
                <a:chExt cx="38924" cy="33316"/>
              </a:xfrm>
            </p:grpSpPr>
            <p:sp>
              <p:nvSpPr>
                <p:cNvPr id="6016" name="Google Shape;6016;p83"/>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3"/>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8" name="Google Shape;6018;p83"/>
              <p:cNvGrpSpPr/>
              <p:nvPr/>
            </p:nvGrpSpPr>
            <p:grpSpPr>
              <a:xfrm>
                <a:off x="4226191" y="4007660"/>
                <a:ext cx="33560" cy="28770"/>
                <a:chOff x="4226191" y="4007660"/>
                <a:chExt cx="33560" cy="28770"/>
              </a:xfrm>
            </p:grpSpPr>
            <p:sp>
              <p:nvSpPr>
                <p:cNvPr id="6019" name="Google Shape;6019;p83"/>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3"/>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83"/>
              <p:cNvGrpSpPr/>
              <p:nvPr/>
            </p:nvGrpSpPr>
            <p:grpSpPr>
              <a:xfrm>
                <a:off x="3597785" y="3377045"/>
                <a:ext cx="33591" cy="28699"/>
                <a:chOff x="3597785" y="3377045"/>
                <a:chExt cx="33591" cy="28699"/>
              </a:xfrm>
            </p:grpSpPr>
            <p:sp>
              <p:nvSpPr>
                <p:cNvPr id="6022" name="Google Shape;6022;p83"/>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3"/>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83"/>
              <p:cNvGrpSpPr/>
              <p:nvPr/>
            </p:nvGrpSpPr>
            <p:grpSpPr>
              <a:xfrm>
                <a:off x="3887870" y="3669796"/>
                <a:ext cx="33591" cy="28692"/>
                <a:chOff x="3887870" y="3669796"/>
                <a:chExt cx="33591" cy="28692"/>
              </a:xfrm>
            </p:grpSpPr>
            <p:sp>
              <p:nvSpPr>
                <p:cNvPr id="6025" name="Google Shape;6025;p83"/>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3"/>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7" name="Google Shape;6027;p83"/>
              <p:cNvGrpSpPr/>
              <p:nvPr/>
            </p:nvGrpSpPr>
            <p:grpSpPr>
              <a:xfrm>
                <a:off x="3818320" y="3481625"/>
                <a:ext cx="33497" cy="28770"/>
                <a:chOff x="3818320" y="3481625"/>
                <a:chExt cx="33497" cy="28770"/>
              </a:xfrm>
            </p:grpSpPr>
            <p:sp>
              <p:nvSpPr>
                <p:cNvPr id="6028" name="Google Shape;6028;p83"/>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3"/>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83"/>
              <p:cNvGrpSpPr/>
              <p:nvPr/>
            </p:nvGrpSpPr>
            <p:grpSpPr>
              <a:xfrm>
                <a:off x="4278139" y="4120948"/>
                <a:ext cx="37492" cy="32129"/>
                <a:chOff x="4278139" y="4120948"/>
                <a:chExt cx="37492" cy="32129"/>
              </a:xfrm>
            </p:grpSpPr>
            <p:sp>
              <p:nvSpPr>
                <p:cNvPr id="6031" name="Google Shape;6031;p83"/>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3"/>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3" name="Google Shape;6033;p83"/>
              <p:cNvGrpSpPr/>
              <p:nvPr/>
            </p:nvGrpSpPr>
            <p:grpSpPr>
              <a:xfrm>
                <a:off x="4419898" y="3977388"/>
                <a:ext cx="33497" cy="28692"/>
                <a:chOff x="4419898" y="3977388"/>
                <a:chExt cx="33497" cy="28692"/>
              </a:xfrm>
            </p:grpSpPr>
            <p:sp>
              <p:nvSpPr>
                <p:cNvPr id="6034" name="Google Shape;6034;p83"/>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3"/>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83"/>
              <p:cNvGrpSpPr/>
              <p:nvPr/>
            </p:nvGrpSpPr>
            <p:grpSpPr>
              <a:xfrm>
                <a:off x="4158930" y="4034684"/>
                <a:ext cx="33497" cy="28762"/>
                <a:chOff x="4158930" y="4034684"/>
                <a:chExt cx="33497" cy="28762"/>
              </a:xfrm>
            </p:grpSpPr>
            <p:sp>
              <p:nvSpPr>
                <p:cNvPr id="6037" name="Google Shape;6037;p83"/>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3"/>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83"/>
              <p:cNvGrpSpPr/>
              <p:nvPr/>
            </p:nvGrpSpPr>
            <p:grpSpPr>
              <a:xfrm>
                <a:off x="4134949" y="3957049"/>
                <a:ext cx="33497" cy="28770"/>
                <a:chOff x="4134949" y="3957049"/>
                <a:chExt cx="33497" cy="28770"/>
              </a:xfrm>
            </p:grpSpPr>
            <p:sp>
              <p:nvSpPr>
                <p:cNvPr id="6040" name="Google Shape;6040;p83"/>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3"/>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2" name="Google Shape;6042;p83"/>
              <p:cNvGrpSpPr/>
              <p:nvPr/>
            </p:nvGrpSpPr>
            <p:grpSpPr>
              <a:xfrm>
                <a:off x="4193653" y="4184403"/>
                <a:ext cx="43580" cy="37264"/>
                <a:chOff x="4193653" y="4184403"/>
                <a:chExt cx="43580" cy="37264"/>
              </a:xfrm>
            </p:grpSpPr>
            <p:sp>
              <p:nvSpPr>
                <p:cNvPr id="6043" name="Google Shape;6043;p83"/>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3"/>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83"/>
              <p:cNvGrpSpPr/>
              <p:nvPr/>
            </p:nvGrpSpPr>
            <p:grpSpPr>
              <a:xfrm>
                <a:off x="4343600" y="3943844"/>
                <a:ext cx="43580" cy="37312"/>
                <a:chOff x="4343600" y="3943844"/>
                <a:chExt cx="43580" cy="37312"/>
              </a:xfrm>
            </p:grpSpPr>
            <p:sp>
              <p:nvSpPr>
                <p:cNvPr id="6046" name="Google Shape;6046;p83"/>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3"/>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83"/>
              <p:cNvGrpSpPr/>
              <p:nvPr/>
            </p:nvGrpSpPr>
            <p:grpSpPr>
              <a:xfrm>
                <a:off x="4172339" y="3381693"/>
                <a:ext cx="31499" cy="27001"/>
                <a:chOff x="4172339" y="3381693"/>
                <a:chExt cx="31499" cy="27001"/>
              </a:xfrm>
            </p:grpSpPr>
            <p:sp>
              <p:nvSpPr>
                <p:cNvPr id="6049" name="Google Shape;6049;p83"/>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3"/>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51" name="Google Shape;6051;p83"/>
          <p:cNvGrpSpPr/>
          <p:nvPr/>
        </p:nvGrpSpPr>
        <p:grpSpPr>
          <a:xfrm>
            <a:off x="3530626" y="1013128"/>
            <a:ext cx="2078182" cy="1366558"/>
            <a:chOff x="235800" y="830650"/>
            <a:chExt cx="6978450" cy="4588844"/>
          </a:xfrm>
        </p:grpSpPr>
        <p:sp>
          <p:nvSpPr>
            <p:cNvPr id="6052" name="Google Shape;6052;p83"/>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3"/>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3"/>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3"/>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3"/>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3"/>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8" name="Google Shape;6058;p83"/>
          <p:cNvGrpSpPr/>
          <p:nvPr/>
        </p:nvGrpSpPr>
        <p:grpSpPr>
          <a:xfrm>
            <a:off x="5904877" y="1016248"/>
            <a:ext cx="2435960" cy="1297725"/>
            <a:chOff x="233350" y="949250"/>
            <a:chExt cx="7137300" cy="3802300"/>
          </a:xfrm>
        </p:grpSpPr>
        <p:sp>
          <p:nvSpPr>
            <p:cNvPr id="6059" name="Google Shape;6059;p8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83"/>
          <p:cNvGrpSpPr/>
          <p:nvPr/>
        </p:nvGrpSpPr>
        <p:grpSpPr>
          <a:xfrm>
            <a:off x="698034" y="977939"/>
            <a:ext cx="2665073" cy="1317140"/>
            <a:chOff x="793334" y="1192826"/>
            <a:chExt cx="2665073" cy="1317140"/>
          </a:xfrm>
        </p:grpSpPr>
        <p:sp>
          <p:nvSpPr>
            <p:cNvPr id="6111" name="Google Shape;6111;p83"/>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3"/>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3"/>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3"/>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3"/>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3"/>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3"/>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3"/>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3"/>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3"/>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3"/>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3"/>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3"/>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3"/>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3"/>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3"/>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3"/>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3"/>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3"/>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3"/>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3"/>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3"/>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3"/>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3"/>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3"/>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3"/>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3"/>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3"/>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3"/>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3"/>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3"/>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3"/>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3"/>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3"/>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3"/>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3"/>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3"/>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3"/>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3"/>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3"/>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3"/>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3"/>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3"/>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3"/>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3"/>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3"/>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3"/>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3"/>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3"/>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3"/>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3"/>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3"/>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3"/>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3"/>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3"/>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3"/>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3"/>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3"/>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3"/>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3"/>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3"/>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3"/>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3"/>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3"/>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3"/>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3"/>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3"/>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3"/>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3"/>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3"/>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3"/>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3"/>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3"/>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3"/>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3"/>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3"/>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3"/>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3"/>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3"/>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3"/>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3"/>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3"/>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3"/>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3"/>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3"/>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3"/>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3"/>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3"/>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3"/>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3"/>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3"/>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3"/>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3"/>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3"/>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3"/>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3"/>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3"/>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3"/>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3"/>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3"/>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3"/>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3"/>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3"/>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3"/>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3"/>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3"/>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3"/>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3"/>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3"/>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3"/>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3"/>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3"/>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3"/>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3"/>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3"/>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3"/>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3"/>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3"/>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3"/>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3"/>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3"/>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3"/>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3"/>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3"/>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3"/>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3"/>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3"/>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3"/>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3"/>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3"/>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3"/>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3"/>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3"/>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3"/>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3"/>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3"/>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3"/>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3"/>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3"/>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3"/>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3"/>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3"/>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3"/>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3"/>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3"/>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3"/>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3"/>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3"/>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3"/>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3"/>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3"/>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3"/>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3"/>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3"/>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3"/>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3"/>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3"/>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3"/>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3"/>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3"/>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3"/>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3"/>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3"/>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3"/>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3"/>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3"/>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3"/>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3"/>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3"/>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3"/>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3"/>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3"/>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3"/>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3"/>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3"/>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3"/>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3"/>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3"/>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3"/>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3"/>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3"/>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3"/>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3"/>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3"/>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3"/>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3"/>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3"/>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3"/>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3"/>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3"/>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3"/>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3"/>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3"/>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3"/>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3"/>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3"/>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3"/>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3"/>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3"/>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3"/>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3"/>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3"/>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3"/>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3"/>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3"/>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3"/>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3"/>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3"/>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3"/>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3"/>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3"/>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3"/>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3"/>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3"/>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3"/>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3"/>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3"/>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3"/>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3"/>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3"/>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3"/>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3"/>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3"/>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3"/>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3"/>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3"/>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3"/>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3"/>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3"/>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3"/>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3"/>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3"/>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3"/>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3"/>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3"/>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3"/>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3"/>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3"/>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3"/>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3"/>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3"/>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3"/>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3"/>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3"/>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3"/>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3"/>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3"/>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3"/>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3"/>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3"/>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3"/>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3"/>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3"/>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3"/>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3"/>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3"/>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3"/>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3"/>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3"/>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3"/>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3"/>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3"/>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3"/>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3"/>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3"/>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3"/>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3"/>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3"/>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3"/>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3"/>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3"/>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3"/>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3"/>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3"/>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3"/>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3"/>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3"/>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3"/>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3"/>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3"/>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3"/>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3"/>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3"/>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3"/>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3"/>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3"/>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3"/>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3"/>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3"/>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3"/>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3"/>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3"/>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3"/>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3"/>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3"/>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3"/>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3"/>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3"/>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3"/>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3"/>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3"/>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3"/>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3"/>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3"/>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3"/>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3"/>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3"/>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3"/>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3"/>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3"/>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3"/>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3"/>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3"/>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3"/>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3"/>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3"/>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3"/>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3"/>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3"/>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3"/>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3"/>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3"/>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3"/>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3"/>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3"/>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3"/>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3"/>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3"/>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3"/>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3"/>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3"/>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3"/>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3"/>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3"/>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3"/>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3"/>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3"/>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3"/>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3"/>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3"/>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3"/>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3"/>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3"/>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3"/>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3"/>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3"/>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3"/>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3"/>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3"/>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3"/>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3"/>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3"/>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3"/>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3"/>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3"/>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3"/>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3"/>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3"/>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3"/>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3"/>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3"/>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3"/>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3"/>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3"/>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3"/>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3"/>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3"/>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3"/>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3"/>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3"/>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3"/>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3"/>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3"/>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3"/>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3"/>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3"/>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3"/>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3"/>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3"/>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3"/>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3"/>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3"/>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3"/>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3"/>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3"/>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3"/>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3"/>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3"/>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3"/>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3"/>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3"/>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3"/>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3"/>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3"/>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3"/>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3"/>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3"/>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3"/>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3"/>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3"/>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3"/>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3"/>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3"/>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3"/>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3"/>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3"/>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3"/>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3"/>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3"/>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3"/>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3"/>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3"/>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3"/>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3"/>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3"/>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3"/>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3"/>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3"/>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3"/>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3"/>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3"/>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3"/>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3"/>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3"/>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3"/>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3"/>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3"/>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3"/>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3"/>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3"/>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3"/>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3"/>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3"/>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3"/>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3"/>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3"/>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3"/>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3"/>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3"/>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3"/>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3"/>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3"/>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3"/>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3"/>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3"/>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3"/>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3"/>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3"/>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3"/>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3"/>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3"/>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3"/>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3"/>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3"/>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3"/>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3"/>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3"/>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3"/>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3"/>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3"/>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3"/>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3"/>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3"/>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3"/>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3"/>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3"/>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3"/>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3"/>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3"/>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3"/>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3"/>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3"/>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3"/>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3"/>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3"/>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3"/>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3"/>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3"/>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3"/>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3"/>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3"/>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3"/>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3"/>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3"/>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3"/>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3"/>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3"/>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3"/>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3"/>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3"/>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3"/>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3"/>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3"/>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3"/>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3"/>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3"/>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3"/>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3"/>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3"/>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3"/>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3"/>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3"/>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3"/>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3"/>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3"/>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3"/>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3"/>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3"/>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3"/>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3"/>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3"/>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3"/>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3"/>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3"/>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3"/>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3"/>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3"/>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3"/>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3"/>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3"/>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3"/>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3"/>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3"/>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3"/>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3"/>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3"/>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3"/>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3"/>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3"/>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3"/>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3"/>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3"/>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3"/>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3"/>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3"/>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3"/>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3"/>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3"/>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3"/>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3"/>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3"/>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3"/>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3"/>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3"/>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3"/>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3"/>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3"/>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3"/>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3"/>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3"/>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3"/>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3"/>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3"/>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3"/>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3"/>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3"/>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3"/>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3"/>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3"/>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3"/>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3"/>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3"/>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3"/>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3"/>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3"/>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3"/>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3"/>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3"/>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3"/>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3"/>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3"/>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3"/>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3"/>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3"/>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3"/>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3"/>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3"/>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3"/>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3"/>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3"/>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3"/>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3"/>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3"/>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3"/>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3"/>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3"/>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3"/>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3"/>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3"/>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3"/>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3"/>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3"/>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3"/>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3"/>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3"/>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3"/>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3"/>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3"/>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3"/>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3"/>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3"/>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3"/>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3"/>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3"/>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3"/>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3"/>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3"/>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3"/>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3"/>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3"/>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3"/>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3"/>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3"/>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3"/>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3"/>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3"/>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3"/>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3"/>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3"/>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3"/>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3"/>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3"/>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3"/>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3"/>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3"/>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3"/>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3"/>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3"/>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3"/>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3"/>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3"/>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3"/>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3"/>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3"/>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3"/>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3"/>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3"/>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3"/>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3"/>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3"/>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3"/>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3"/>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3"/>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3"/>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3"/>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3"/>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3"/>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3"/>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3"/>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3"/>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3"/>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3"/>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3"/>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3"/>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3"/>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3"/>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3"/>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3"/>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3"/>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3"/>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3"/>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3"/>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3"/>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3"/>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3"/>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3"/>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3"/>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3"/>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3"/>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3"/>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3"/>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3"/>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3"/>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3"/>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3"/>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3"/>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3"/>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3"/>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3"/>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3"/>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3"/>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3"/>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3"/>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3"/>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3"/>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3"/>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3"/>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3"/>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3"/>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3"/>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3"/>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3"/>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3"/>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3"/>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3"/>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3"/>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3"/>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3"/>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3"/>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3"/>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3"/>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3"/>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3"/>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3"/>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3"/>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3"/>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3"/>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3"/>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3"/>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3"/>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3"/>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3"/>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3"/>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3"/>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3"/>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3"/>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3"/>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3"/>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3"/>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3"/>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3"/>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3"/>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3"/>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3"/>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3"/>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3"/>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3"/>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3"/>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3"/>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3"/>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3"/>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3"/>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3"/>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3"/>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3"/>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3"/>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3"/>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3"/>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3"/>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3"/>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3"/>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3"/>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3"/>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3"/>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3"/>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3"/>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3"/>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3"/>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3"/>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3"/>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3"/>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3"/>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3"/>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3"/>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3"/>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3"/>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3"/>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3"/>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3"/>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3"/>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3"/>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3"/>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3"/>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3"/>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3"/>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3"/>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3"/>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3"/>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3"/>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3"/>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3"/>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3"/>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3"/>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3"/>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3"/>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3"/>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3"/>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3"/>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3"/>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3"/>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3"/>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3"/>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3"/>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3"/>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3"/>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3"/>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3"/>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3"/>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3"/>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3"/>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3"/>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3"/>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3"/>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3"/>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3"/>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3"/>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3"/>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3"/>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3"/>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3"/>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3"/>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3"/>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3"/>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3"/>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3"/>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3"/>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3"/>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3"/>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3"/>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3"/>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3"/>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3"/>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3"/>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3"/>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3"/>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3"/>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3"/>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3"/>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3"/>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3"/>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3"/>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3"/>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3"/>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3"/>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3"/>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3"/>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3"/>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3"/>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3"/>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3"/>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3"/>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3"/>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3"/>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3"/>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3"/>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3"/>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3"/>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3"/>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3"/>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3"/>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3"/>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3"/>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3"/>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3"/>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3"/>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3"/>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3"/>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3"/>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3"/>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3"/>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3"/>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3"/>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3"/>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3"/>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3"/>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3"/>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3"/>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3"/>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3"/>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3"/>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3"/>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3"/>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3"/>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3"/>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3"/>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3"/>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3"/>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3"/>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3"/>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3"/>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3"/>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3"/>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3"/>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3"/>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3"/>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3"/>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3"/>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3"/>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3"/>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3"/>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3"/>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3"/>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3"/>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3"/>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3"/>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3"/>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3"/>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3"/>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3"/>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3"/>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3"/>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3"/>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3"/>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3"/>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3"/>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3"/>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3"/>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3"/>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8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3"/>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3"/>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3"/>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3"/>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3"/>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3"/>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3"/>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3"/>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3"/>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3"/>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3"/>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3"/>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3"/>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3"/>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3"/>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3"/>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3"/>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3"/>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3"/>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3"/>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3"/>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3"/>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3"/>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3"/>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3"/>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3"/>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3"/>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3"/>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3"/>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3"/>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3"/>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3"/>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3"/>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3"/>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3"/>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3"/>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3"/>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3"/>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3"/>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3"/>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3"/>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3"/>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3"/>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3"/>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3"/>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3"/>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3"/>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3"/>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3"/>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3"/>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3"/>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3"/>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3"/>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3"/>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3"/>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3"/>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3"/>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3"/>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3"/>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3"/>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3"/>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3"/>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3"/>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3"/>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3"/>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3"/>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3"/>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3"/>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3"/>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3"/>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3"/>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3"/>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3"/>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3"/>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3"/>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3"/>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3"/>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3"/>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3"/>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3"/>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3"/>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3"/>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3"/>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3"/>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3"/>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3"/>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3"/>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3"/>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3"/>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3"/>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3"/>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3"/>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3"/>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3"/>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3"/>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3"/>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3"/>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3"/>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3"/>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3"/>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3"/>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3"/>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3"/>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3"/>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3"/>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3"/>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3"/>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3"/>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3"/>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3"/>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3"/>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3"/>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3"/>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3"/>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3"/>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3"/>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3"/>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3"/>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3"/>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3"/>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3"/>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3"/>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3"/>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3"/>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3"/>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3"/>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3"/>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3"/>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3"/>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3"/>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3"/>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3"/>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3"/>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3"/>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3"/>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3"/>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3"/>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3"/>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3"/>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3"/>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3"/>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3"/>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3"/>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3"/>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3"/>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3"/>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3"/>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3"/>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3"/>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3"/>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3"/>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3"/>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3"/>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3"/>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3"/>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3"/>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3"/>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3"/>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3"/>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3"/>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3"/>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3"/>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3"/>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3"/>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3"/>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3"/>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3"/>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3"/>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3"/>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3"/>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3"/>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3"/>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3"/>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3"/>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3"/>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3"/>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3"/>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3"/>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3"/>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3"/>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3"/>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3"/>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3"/>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3"/>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3"/>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3"/>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3"/>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3"/>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3"/>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3"/>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3"/>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3"/>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3"/>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3"/>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3"/>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3"/>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3"/>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3"/>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3"/>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3"/>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3"/>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3"/>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3"/>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3"/>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3"/>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3"/>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3"/>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3"/>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3"/>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3"/>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3"/>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3"/>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3"/>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3"/>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83"/>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3"/>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3"/>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3"/>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3"/>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3"/>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3"/>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3"/>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3"/>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3"/>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3"/>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3"/>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3"/>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3"/>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3"/>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3"/>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3"/>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3"/>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3"/>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3"/>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3"/>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3"/>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3"/>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3"/>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3"/>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3"/>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3"/>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3"/>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3"/>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3"/>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3"/>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3"/>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3"/>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3"/>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3"/>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3"/>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3"/>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3"/>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3"/>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3"/>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3"/>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3"/>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3"/>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3"/>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3"/>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3"/>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3"/>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3"/>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3"/>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3"/>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3"/>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3"/>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3"/>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3"/>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3"/>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3"/>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3"/>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3"/>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3"/>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3"/>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3"/>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3"/>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3"/>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3"/>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3"/>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3"/>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3"/>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3"/>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3"/>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3"/>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3"/>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3"/>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3"/>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3"/>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3"/>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3"/>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3"/>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3"/>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3"/>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3"/>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3"/>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3"/>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3"/>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3"/>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3"/>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3"/>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3"/>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3"/>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3"/>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3"/>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3"/>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3"/>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3"/>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3"/>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3"/>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3"/>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3"/>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3"/>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3"/>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3"/>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3"/>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3"/>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3"/>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3"/>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3"/>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3"/>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83"/>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3"/>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3"/>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3"/>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3"/>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3"/>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3"/>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3"/>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3"/>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3"/>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3"/>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3"/>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3"/>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3"/>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3"/>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3"/>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3"/>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8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3"/>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3"/>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3"/>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3"/>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3"/>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3"/>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3"/>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3"/>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3"/>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3"/>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3"/>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3"/>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3"/>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3"/>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3"/>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3"/>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3"/>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3"/>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3"/>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3"/>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3"/>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3"/>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3"/>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3"/>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3"/>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83"/>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3"/>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3"/>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3"/>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3"/>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3"/>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3"/>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3"/>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3"/>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3"/>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3"/>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3"/>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3"/>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3"/>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3"/>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3"/>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3"/>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3"/>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3"/>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83"/>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3"/>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3"/>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3"/>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3"/>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3"/>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3"/>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3"/>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3"/>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3"/>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3"/>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3"/>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3"/>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3"/>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3"/>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3"/>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3"/>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3"/>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3"/>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3"/>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3"/>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3"/>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3"/>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3"/>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3"/>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3"/>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3"/>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3"/>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3"/>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3"/>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3"/>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3"/>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3"/>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3"/>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3"/>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3"/>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3"/>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3"/>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3"/>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3"/>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3"/>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3"/>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3"/>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3"/>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3"/>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3"/>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3"/>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3"/>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3"/>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3"/>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3"/>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83"/>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83"/>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3"/>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3"/>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8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8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3"/>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3"/>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3"/>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3"/>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3"/>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3"/>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3"/>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3"/>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3"/>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3"/>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3"/>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3"/>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3"/>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3"/>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3"/>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3"/>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3"/>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3"/>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3"/>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3"/>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3"/>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3"/>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3"/>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3"/>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3"/>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3"/>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3"/>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3"/>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3"/>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3"/>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3"/>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3"/>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3"/>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3"/>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3"/>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3"/>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3"/>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3"/>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3"/>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3"/>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3"/>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3"/>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3"/>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3"/>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3"/>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3"/>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3"/>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3"/>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83"/>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83"/>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3"/>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3"/>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3"/>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3"/>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3"/>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3"/>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3"/>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3"/>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3"/>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3"/>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3"/>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3"/>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3"/>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3"/>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3"/>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3"/>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3"/>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3"/>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3"/>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3"/>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3"/>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3"/>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3"/>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3"/>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3"/>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3"/>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3"/>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3"/>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3"/>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3"/>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3"/>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3"/>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3"/>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3"/>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3"/>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3"/>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3"/>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3"/>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3"/>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3"/>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3"/>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3"/>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3"/>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3"/>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3"/>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3"/>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3"/>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3"/>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3"/>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3"/>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3"/>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3"/>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3"/>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3"/>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3"/>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3"/>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83"/>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3"/>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3"/>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3"/>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8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3"/>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3"/>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3"/>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3"/>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83"/>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83"/>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3"/>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3"/>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3"/>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3"/>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3"/>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3"/>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3"/>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3"/>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3"/>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83"/>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83"/>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3"/>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3"/>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3"/>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3"/>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8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3"/>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8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8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8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3"/>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83"/>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3"/>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3"/>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3"/>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3"/>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3"/>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3"/>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3"/>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3"/>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3"/>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3"/>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3"/>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3"/>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3"/>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3"/>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3"/>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3"/>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3"/>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3"/>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3"/>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3"/>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3"/>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3"/>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3"/>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3"/>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3"/>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3"/>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3"/>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3"/>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3"/>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3"/>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3"/>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3"/>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3"/>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3"/>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3"/>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3"/>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3"/>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3"/>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3"/>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3"/>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3"/>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3"/>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3"/>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3"/>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3"/>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3"/>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3"/>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3"/>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3"/>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3"/>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3"/>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3"/>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3"/>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3"/>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3"/>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3"/>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3"/>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3"/>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3"/>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3"/>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3"/>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3"/>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3"/>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3"/>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3"/>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3"/>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3"/>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3"/>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3"/>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3"/>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3"/>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3"/>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3"/>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3"/>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3"/>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3"/>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3"/>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3"/>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3"/>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3"/>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3"/>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3"/>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3"/>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3"/>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3"/>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83"/>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83"/>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3"/>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3"/>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3"/>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3"/>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3"/>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3"/>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3"/>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3"/>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3"/>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3"/>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3"/>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3"/>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3"/>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3"/>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3"/>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3"/>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3"/>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3"/>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3"/>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3"/>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3"/>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3"/>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3"/>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3"/>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3"/>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3"/>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3"/>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3"/>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3"/>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3"/>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3"/>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3"/>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3"/>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3"/>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3"/>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3"/>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3"/>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3"/>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3"/>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3"/>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3"/>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3"/>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3"/>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3"/>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3"/>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3"/>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3"/>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3"/>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3"/>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3"/>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3"/>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3"/>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3"/>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3"/>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3"/>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3"/>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3"/>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3"/>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3"/>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3"/>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3"/>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3"/>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3"/>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3"/>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3"/>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3"/>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3"/>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3"/>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3"/>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3"/>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3"/>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3"/>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3"/>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3"/>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3"/>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3"/>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3"/>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3"/>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3"/>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3"/>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3"/>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3"/>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3"/>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3"/>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3"/>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83"/>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3"/>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3"/>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3"/>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83"/>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3"/>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3"/>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3"/>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3"/>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3"/>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3"/>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3"/>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3"/>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3"/>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3"/>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3"/>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3"/>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3"/>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3"/>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3"/>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3"/>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3"/>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3"/>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3"/>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3"/>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3"/>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3"/>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3"/>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3"/>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3"/>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3"/>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3"/>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3"/>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3"/>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3"/>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3"/>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3"/>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3"/>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3"/>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3"/>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3"/>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3"/>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3"/>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3"/>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3"/>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3"/>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3"/>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3"/>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3"/>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3"/>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3"/>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3"/>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3"/>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3"/>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3"/>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3"/>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3"/>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3"/>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3"/>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3"/>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3"/>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3"/>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3"/>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3"/>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3"/>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3"/>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3"/>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3"/>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3"/>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3"/>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3"/>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3"/>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3"/>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3"/>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3"/>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3"/>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3"/>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3"/>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3"/>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3"/>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3"/>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3"/>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3"/>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3"/>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3"/>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3"/>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3"/>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3"/>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3"/>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3"/>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3"/>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3"/>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8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3"/>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8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3"/>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3"/>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3"/>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3"/>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3"/>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3"/>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3"/>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3"/>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3"/>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3"/>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3"/>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3"/>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3"/>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3"/>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3"/>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3"/>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3"/>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3"/>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3"/>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3"/>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3"/>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3"/>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3"/>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3"/>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3"/>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3"/>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3"/>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3"/>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3"/>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3"/>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3"/>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3"/>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3"/>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3"/>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3"/>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3"/>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3"/>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3"/>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3"/>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8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3"/>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3"/>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3"/>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3"/>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3"/>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3"/>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3"/>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3"/>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3"/>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3"/>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3"/>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3"/>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3"/>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3"/>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3"/>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3"/>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3"/>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3"/>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83"/>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3"/>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3"/>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3"/>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3"/>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3"/>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3"/>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3"/>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3"/>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3"/>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3"/>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3"/>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3"/>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3"/>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3"/>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83"/>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83"/>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83"/>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3"/>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3"/>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3"/>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3"/>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3"/>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3"/>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3"/>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3"/>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8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3"/>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3"/>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3"/>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3"/>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3"/>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3"/>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3"/>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3"/>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3"/>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3"/>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3"/>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3"/>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3"/>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3"/>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83"/>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3"/>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3"/>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3"/>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3"/>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3"/>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3"/>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3"/>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3"/>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3"/>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3"/>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83"/>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3"/>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3"/>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3"/>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3"/>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3"/>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3"/>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3"/>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3"/>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83"/>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83"/>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3"/>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3"/>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3"/>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3"/>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3"/>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3"/>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3"/>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3"/>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3"/>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3"/>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3"/>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83"/>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3"/>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3"/>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3"/>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3"/>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83"/>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3"/>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3"/>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3"/>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3"/>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3"/>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3"/>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3"/>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3"/>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3"/>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3"/>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3"/>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3"/>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3"/>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3"/>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3"/>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3"/>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3"/>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3"/>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3"/>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3"/>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3"/>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3"/>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3"/>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3"/>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3"/>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3"/>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3"/>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3"/>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83"/>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8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3"/>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3"/>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3"/>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3"/>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3"/>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3"/>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8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8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3"/>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3"/>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3"/>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3"/>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3"/>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3"/>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3"/>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3"/>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3"/>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3"/>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8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8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3"/>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8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3"/>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3"/>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3"/>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3"/>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3"/>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3"/>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3"/>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3"/>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3"/>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3"/>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3"/>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3"/>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3"/>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3"/>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3"/>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3"/>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3"/>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3"/>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3"/>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3"/>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3"/>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83"/>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83"/>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3"/>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3"/>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3"/>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3"/>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3"/>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3"/>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3"/>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3"/>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3"/>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3"/>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3"/>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3"/>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3"/>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3"/>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3"/>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3"/>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3"/>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3"/>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3"/>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3"/>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3"/>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3"/>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3"/>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3"/>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3"/>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3"/>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3"/>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3"/>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8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3"/>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3"/>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3"/>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3"/>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3"/>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8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8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3"/>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3"/>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3"/>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3"/>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3"/>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3"/>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3"/>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3"/>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8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3"/>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3"/>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3"/>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3"/>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3"/>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3"/>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3"/>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3"/>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8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3"/>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3"/>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83"/>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83"/>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3"/>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3"/>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83"/>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3"/>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3"/>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3"/>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3"/>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3"/>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3"/>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3"/>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3"/>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3"/>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3"/>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83"/>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83"/>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3"/>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3"/>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3"/>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3"/>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3"/>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3"/>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83"/>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83"/>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3"/>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3"/>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3"/>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3"/>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3"/>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3"/>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3"/>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3"/>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3"/>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3"/>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3"/>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3"/>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3"/>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3"/>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3"/>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3"/>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3"/>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3"/>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3"/>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3"/>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3"/>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3"/>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3"/>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3"/>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3"/>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3"/>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3"/>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3"/>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3"/>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3"/>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3"/>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83"/>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8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3"/>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3"/>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3"/>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3"/>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3"/>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3"/>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3"/>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3"/>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3"/>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3"/>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3"/>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3"/>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3"/>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3"/>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3"/>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83"/>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3"/>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3"/>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3"/>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3"/>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3"/>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3"/>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3"/>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3"/>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3"/>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3"/>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3"/>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3"/>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3"/>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3"/>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3"/>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3"/>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3"/>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3"/>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3"/>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3"/>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3"/>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3"/>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3"/>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3"/>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3"/>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3"/>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3"/>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3"/>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3"/>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3"/>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3"/>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3"/>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3"/>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3"/>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3"/>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3"/>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3"/>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3"/>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3"/>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3"/>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3"/>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83"/>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3"/>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3"/>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3"/>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83"/>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3"/>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3"/>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3"/>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3"/>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3"/>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3"/>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3"/>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3"/>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3"/>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3"/>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3"/>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3"/>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3"/>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8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3"/>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3"/>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3"/>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3"/>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3"/>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3"/>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3"/>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83"/>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3"/>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3"/>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3"/>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3"/>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3"/>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3"/>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3"/>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8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83"/>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3"/>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3"/>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83"/>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3"/>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3"/>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3"/>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3"/>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3"/>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3"/>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3"/>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3"/>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3"/>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3"/>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3"/>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3"/>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3"/>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3"/>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8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8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3"/>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3"/>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3"/>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83"/>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3"/>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3"/>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3"/>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3"/>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3"/>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83"/>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3"/>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3"/>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8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3"/>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8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83"/>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3"/>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3"/>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8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3"/>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3"/>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3"/>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3"/>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3"/>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3"/>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3"/>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3"/>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83"/>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3"/>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8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83"/>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3"/>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3"/>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3"/>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3"/>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8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3"/>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3"/>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3"/>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3"/>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3"/>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3"/>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3"/>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3"/>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3"/>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3"/>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3"/>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83"/>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3"/>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3"/>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3"/>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3"/>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3"/>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83"/>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3"/>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3"/>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3"/>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3"/>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83"/>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3"/>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3"/>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83"/>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3"/>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3"/>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83"/>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3"/>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3"/>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3"/>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8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8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8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3"/>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3"/>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3"/>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3"/>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3"/>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3"/>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3"/>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3"/>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3"/>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3"/>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3"/>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3"/>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3"/>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3"/>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3"/>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3"/>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3"/>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3"/>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83"/>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3"/>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3"/>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3"/>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3"/>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3"/>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3"/>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3"/>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83"/>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83"/>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3"/>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3"/>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3"/>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3"/>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8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8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3"/>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3"/>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3"/>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3"/>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3"/>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3"/>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3"/>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3"/>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3"/>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3"/>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3"/>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83"/>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3"/>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3"/>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3"/>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3"/>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3"/>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3"/>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3"/>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3"/>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83"/>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3"/>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3"/>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3"/>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3"/>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3"/>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8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3"/>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8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8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8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3"/>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8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3"/>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3"/>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3"/>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83"/>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83"/>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83"/>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3"/>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3"/>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3"/>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3"/>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83"/>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3"/>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3"/>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3"/>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3"/>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3"/>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3"/>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3"/>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3"/>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3"/>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3"/>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3"/>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3"/>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3"/>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3"/>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3"/>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3"/>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3"/>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3"/>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3"/>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3"/>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3"/>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81" name="Shape 10081"/>
        <p:cNvGrpSpPr/>
        <p:nvPr/>
      </p:nvGrpSpPr>
      <p:grpSpPr>
        <a:xfrm>
          <a:off x="0" y="0"/>
          <a:ext cx="0" cy="0"/>
          <a:chOff x="0" y="0"/>
          <a:chExt cx="0" cy="0"/>
        </a:xfrm>
      </p:grpSpPr>
      <p:grpSp>
        <p:nvGrpSpPr>
          <p:cNvPr id="10082" name="Google Shape;10082;p84"/>
          <p:cNvGrpSpPr/>
          <p:nvPr/>
        </p:nvGrpSpPr>
        <p:grpSpPr>
          <a:xfrm>
            <a:off x="2100561" y="3398658"/>
            <a:ext cx="1102891" cy="760337"/>
            <a:chOff x="4967783" y="2151471"/>
            <a:chExt cx="3920692" cy="2702940"/>
          </a:xfrm>
        </p:grpSpPr>
        <p:grpSp>
          <p:nvGrpSpPr>
            <p:cNvPr id="10083" name="Google Shape;10083;p84"/>
            <p:cNvGrpSpPr/>
            <p:nvPr/>
          </p:nvGrpSpPr>
          <p:grpSpPr>
            <a:xfrm>
              <a:off x="5045709" y="2252109"/>
              <a:ext cx="3761071" cy="2501708"/>
              <a:chOff x="2691784" y="1805334"/>
              <a:chExt cx="3761071" cy="2501708"/>
            </a:xfrm>
          </p:grpSpPr>
          <p:sp>
            <p:nvSpPr>
              <p:cNvPr id="10084" name="Google Shape;10084;p84"/>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4"/>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4"/>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4"/>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84"/>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4"/>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4"/>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84"/>
            <p:cNvGrpSpPr/>
            <p:nvPr/>
          </p:nvGrpSpPr>
          <p:grpSpPr>
            <a:xfrm>
              <a:off x="4967783" y="2151471"/>
              <a:ext cx="3920692" cy="2702940"/>
              <a:chOff x="2613858" y="1704696"/>
              <a:chExt cx="3920692" cy="2702940"/>
            </a:xfrm>
          </p:grpSpPr>
          <p:sp>
            <p:nvSpPr>
              <p:cNvPr id="10092" name="Google Shape;10092;p84"/>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4"/>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84"/>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84"/>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4"/>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97" name="Google Shape;10097;p84"/>
          <p:cNvGrpSpPr/>
          <p:nvPr/>
        </p:nvGrpSpPr>
        <p:grpSpPr>
          <a:xfrm>
            <a:off x="3504470" y="1286935"/>
            <a:ext cx="1561911" cy="708580"/>
            <a:chOff x="3530532" y="1496185"/>
            <a:chExt cx="1561911" cy="708580"/>
          </a:xfrm>
        </p:grpSpPr>
        <p:grpSp>
          <p:nvGrpSpPr>
            <p:cNvPr id="10098" name="Google Shape;10098;p84"/>
            <p:cNvGrpSpPr/>
            <p:nvPr/>
          </p:nvGrpSpPr>
          <p:grpSpPr>
            <a:xfrm>
              <a:off x="3720318" y="1857562"/>
              <a:ext cx="1372125" cy="54"/>
              <a:chOff x="3720318" y="1857562"/>
              <a:chExt cx="1372125" cy="54"/>
            </a:xfrm>
          </p:grpSpPr>
          <p:cxnSp>
            <p:nvCxnSpPr>
              <p:cNvPr id="10099" name="Google Shape;10099;p84"/>
              <p:cNvCxnSpPr>
                <a:endCxn id="1010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101" name="Google Shape;10101;p84"/>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102" name="Google Shape;10102;p84"/>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0103" name="Google Shape;10103;p84"/>
              <p:cNvCxnSpPr>
                <a:stCxn id="1010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0104" name="Google Shape;10104;p84"/>
            <p:cNvGrpSpPr/>
            <p:nvPr/>
          </p:nvGrpSpPr>
          <p:grpSpPr>
            <a:xfrm>
              <a:off x="3567462" y="1496185"/>
              <a:ext cx="286500" cy="272914"/>
              <a:chOff x="3567462" y="1496185"/>
              <a:chExt cx="286500" cy="272914"/>
            </a:xfrm>
          </p:grpSpPr>
          <p:cxnSp>
            <p:nvCxnSpPr>
              <p:cNvPr id="10105" name="Google Shape;10105;p84"/>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106" name="Google Shape;10106;p84"/>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7" name="Google Shape;10107;p84"/>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84"/>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9" name="Google Shape;10109;p84"/>
            <p:cNvGrpSpPr/>
            <p:nvPr/>
          </p:nvGrpSpPr>
          <p:grpSpPr>
            <a:xfrm>
              <a:off x="3929014" y="1960574"/>
              <a:ext cx="286500" cy="242342"/>
              <a:chOff x="3929014" y="1960574"/>
              <a:chExt cx="286500" cy="242342"/>
            </a:xfrm>
          </p:grpSpPr>
          <p:cxnSp>
            <p:nvCxnSpPr>
              <p:cNvPr id="10110" name="Google Shape;10110;p84"/>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0111" name="Google Shape;10111;p84"/>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84"/>
            <p:cNvGrpSpPr/>
            <p:nvPr/>
          </p:nvGrpSpPr>
          <p:grpSpPr>
            <a:xfrm>
              <a:off x="4290828" y="1496185"/>
              <a:ext cx="286500" cy="272914"/>
              <a:chOff x="4290828" y="1496185"/>
              <a:chExt cx="286500" cy="272914"/>
            </a:xfrm>
          </p:grpSpPr>
          <p:cxnSp>
            <p:nvCxnSpPr>
              <p:cNvPr id="10113" name="Google Shape;10113;p84"/>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0114" name="Google Shape;10114;p84"/>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5" name="Google Shape;10115;p84"/>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4"/>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6" name="Google Shape;10116;p84"/>
            <p:cNvGrpSpPr/>
            <p:nvPr/>
          </p:nvGrpSpPr>
          <p:grpSpPr>
            <a:xfrm>
              <a:off x="4657726" y="1959674"/>
              <a:ext cx="286500" cy="245092"/>
              <a:chOff x="4657726" y="1959674"/>
              <a:chExt cx="286500" cy="245092"/>
            </a:xfrm>
          </p:grpSpPr>
          <p:cxnSp>
            <p:nvCxnSpPr>
              <p:cNvPr id="10117" name="Google Shape;10117;p84"/>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0118" name="Google Shape;10118;p84"/>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19" name="Google Shape;10119;p84"/>
          <p:cNvGrpSpPr/>
          <p:nvPr/>
        </p:nvGrpSpPr>
        <p:grpSpPr>
          <a:xfrm>
            <a:off x="3486489" y="2149032"/>
            <a:ext cx="1597032" cy="378649"/>
            <a:chOff x="3512551" y="2358282"/>
            <a:chExt cx="1597032" cy="378649"/>
          </a:xfrm>
        </p:grpSpPr>
        <p:grpSp>
          <p:nvGrpSpPr>
            <p:cNvPr id="10120" name="Google Shape;10120;p84"/>
            <p:cNvGrpSpPr/>
            <p:nvPr/>
          </p:nvGrpSpPr>
          <p:grpSpPr>
            <a:xfrm>
              <a:off x="3738198" y="2553002"/>
              <a:ext cx="1145834" cy="117"/>
              <a:chOff x="3738198" y="2553002"/>
              <a:chExt cx="1145834" cy="117"/>
            </a:xfrm>
          </p:grpSpPr>
          <p:cxnSp>
            <p:nvCxnSpPr>
              <p:cNvPr id="10121" name="Google Shape;10121;p84"/>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122" name="Google Shape;10122;p84"/>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0123" name="Google Shape;10123;p84"/>
              <p:cNvCxnSpPr>
                <a:stCxn id="10124" idx="6"/>
                <a:endCxn id="1012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0126" name="Google Shape;10126;p84"/>
            <p:cNvGrpSpPr/>
            <p:nvPr/>
          </p:nvGrpSpPr>
          <p:grpSpPr>
            <a:xfrm>
              <a:off x="3969644" y="2440153"/>
              <a:ext cx="225900" cy="296779"/>
              <a:chOff x="3969644" y="2440153"/>
              <a:chExt cx="225900" cy="296779"/>
            </a:xfrm>
          </p:grpSpPr>
          <p:cxnSp>
            <p:nvCxnSpPr>
              <p:cNvPr id="10127" name="Google Shape;10127;p84"/>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0125" name="Google Shape;10125;p84"/>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4"/>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84"/>
            <p:cNvGrpSpPr/>
            <p:nvPr/>
          </p:nvGrpSpPr>
          <p:grpSpPr>
            <a:xfrm>
              <a:off x="4426818" y="2358282"/>
              <a:ext cx="225600" cy="307471"/>
              <a:chOff x="4426818" y="2358282"/>
              <a:chExt cx="225600" cy="307471"/>
            </a:xfrm>
          </p:grpSpPr>
          <p:cxnSp>
            <p:nvCxnSpPr>
              <p:cNvPr id="10130" name="Google Shape;10130;p84"/>
              <p:cNvCxnSpPr>
                <a:stCxn id="10131"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0132" name="Google Shape;10132;p84"/>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4"/>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84"/>
            <p:cNvGrpSpPr/>
            <p:nvPr/>
          </p:nvGrpSpPr>
          <p:grpSpPr>
            <a:xfrm>
              <a:off x="4883984" y="2440153"/>
              <a:ext cx="225600" cy="296479"/>
              <a:chOff x="4883984" y="2440153"/>
              <a:chExt cx="225600" cy="296479"/>
            </a:xfrm>
          </p:grpSpPr>
          <p:cxnSp>
            <p:nvCxnSpPr>
              <p:cNvPr id="10134" name="Google Shape;10134;p84"/>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0135" name="Google Shape;10135;p84"/>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4"/>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84"/>
            <p:cNvGrpSpPr/>
            <p:nvPr/>
          </p:nvGrpSpPr>
          <p:grpSpPr>
            <a:xfrm>
              <a:off x="3512551" y="2358356"/>
              <a:ext cx="225647" cy="307629"/>
              <a:chOff x="2182679" y="2005014"/>
              <a:chExt cx="792300" cy="1080158"/>
            </a:xfrm>
          </p:grpSpPr>
          <p:cxnSp>
            <p:nvCxnSpPr>
              <p:cNvPr id="10138" name="Google Shape;10138;p84"/>
              <p:cNvCxnSpPr>
                <a:stCxn id="1013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0124" name="Google Shape;10124;p84"/>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4"/>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40" name="Google Shape;10140;p84"/>
          <p:cNvGrpSpPr/>
          <p:nvPr/>
        </p:nvGrpSpPr>
        <p:grpSpPr>
          <a:xfrm>
            <a:off x="6846571" y="972829"/>
            <a:ext cx="1559809" cy="722610"/>
            <a:chOff x="634175" y="2986275"/>
            <a:chExt cx="3147949" cy="1458344"/>
          </a:xfrm>
        </p:grpSpPr>
        <p:cxnSp>
          <p:nvCxnSpPr>
            <p:cNvPr id="10141" name="Google Shape;10141;p84"/>
            <p:cNvCxnSpPr>
              <a:stCxn id="10142" idx="4"/>
              <a:endCxn id="1014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0144" name="Google Shape;10144;p84"/>
            <p:cNvCxnSpPr>
              <a:stCxn id="10143" idx="0"/>
              <a:endCxn id="1014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146" name="Google Shape;10146;p84"/>
            <p:cNvCxnSpPr>
              <a:stCxn id="10145" idx="4"/>
              <a:endCxn id="1014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0148" name="Google Shape;10148;p84"/>
            <p:cNvCxnSpPr>
              <a:stCxn id="10147" idx="0"/>
              <a:endCxn id="1014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0149" name="Google Shape;10149;p84"/>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145" name="Google Shape;10145;p84"/>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142" name="Google Shape;10142;p84"/>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147" name="Google Shape;10147;p84"/>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0143" name="Google Shape;10143;p84"/>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0150" name="Google Shape;10150;p84"/>
          <p:cNvGrpSpPr/>
          <p:nvPr/>
        </p:nvGrpSpPr>
        <p:grpSpPr>
          <a:xfrm>
            <a:off x="3500361" y="2682737"/>
            <a:ext cx="1570719" cy="294123"/>
            <a:chOff x="998425" y="1182125"/>
            <a:chExt cx="1065400" cy="199500"/>
          </a:xfrm>
        </p:grpSpPr>
        <p:sp>
          <p:nvSpPr>
            <p:cNvPr id="10151" name="Google Shape;10151;p8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84"/>
          <p:cNvGrpSpPr/>
          <p:nvPr/>
        </p:nvGrpSpPr>
        <p:grpSpPr>
          <a:xfrm>
            <a:off x="6843617" y="1800224"/>
            <a:ext cx="1565716" cy="366729"/>
            <a:chOff x="1247650" y="2075423"/>
            <a:chExt cx="6648477" cy="1557238"/>
          </a:xfrm>
        </p:grpSpPr>
        <p:sp>
          <p:nvSpPr>
            <p:cNvPr id="10157" name="Google Shape;10157;p8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84"/>
          <p:cNvGrpSpPr/>
          <p:nvPr/>
        </p:nvGrpSpPr>
        <p:grpSpPr>
          <a:xfrm>
            <a:off x="6827929" y="2949039"/>
            <a:ext cx="1597061" cy="663440"/>
            <a:chOff x="6796238" y="3158297"/>
            <a:chExt cx="1630319" cy="677257"/>
          </a:xfrm>
        </p:grpSpPr>
        <p:cxnSp>
          <p:nvCxnSpPr>
            <p:cNvPr id="10164" name="Google Shape;10164;p84"/>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165" name="Google Shape;10165;p84"/>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0166" name="Google Shape;10166;p84"/>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0167" name="Google Shape;10167;p84"/>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0168" name="Google Shape;10168;p84"/>
            <p:cNvGrpSpPr/>
            <p:nvPr/>
          </p:nvGrpSpPr>
          <p:grpSpPr>
            <a:xfrm>
              <a:off x="6796238" y="3311904"/>
              <a:ext cx="1630319" cy="377697"/>
              <a:chOff x="6796238" y="3311904"/>
              <a:chExt cx="1630319" cy="377697"/>
            </a:xfrm>
          </p:grpSpPr>
          <p:sp>
            <p:nvSpPr>
              <p:cNvPr id="10169" name="Google Shape;10169;p84"/>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84"/>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4"/>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72" name="Google Shape;10172;p84"/>
          <p:cNvGrpSpPr/>
          <p:nvPr/>
        </p:nvGrpSpPr>
        <p:grpSpPr>
          <a:xfrm>
            <a:off x="5349067" y="970431"/>
            <a:ext cx="1368606" cy="1593805"/>
            <a:chOff x="1839112" y="2209163"/>
            <a:chExt cx="1918159" cy="2233784"/>
          </a:xfrm>
        </p:grpSpPr>
        <p:sp>
          <p:nvSpPr>
            <p:cNvPr id="10173" name="Google Shape;10173;p84"/>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4"/>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4"/>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76" name="Google Shape;10176;p84"/>
            <p:cNvCxnSpPr>
              <a:stCxn id="10173" idx="6"/>
              <a:endCxn id="1017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177" name="Google Shape;10177;p84"/>
            <p:cNvCxnSpPr>
              <a:stCxn id="10174" idx="4"/>
              <a:endCxn id="1017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0179" name="Google Shape;10179;p84"/>
            <p:cNvCxnSpPr>
              <a:stCxn id="10178" idx="6"/>
              <a:endCxn id="1017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0180" name="Google Shape;10180;p84"/>
            <p:cNvCxnSpPr>
              <a:stCxn id="10175" idx="4"/>
              <a:endCxn id="1018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0178" name="Google Shape;10178;p84"/>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4"/>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4"/>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83" name="Google Shape;10183;p84"/>
            <p:cNvCxnSpPr>
              <a:endCxn id="1018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0184" name="Google Shape;10184;p84"/>
          <p:cNvGrpSpPr/>
          <p:nvPr/>
        </p:nvGrpSpPr>
        <p:grpSpPr>
          <a:xfrm>
            <a:off x="3481440" y="976667"/>
            <a:ext cx="1637968" cy="154942"/>
            <a:chOff x="238125" y="2506075"/>
            <a:chExt cx="7115411" cy="673075"/>
          </a:xfrm>
        </p:grpSpPr>
        <p:sp>
          <p:nvSpPr>
            <p:cNvPr id="10185" name="Google Shape;10185;p8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84"/>
          <p:cNvGrpSpPr/>
          <p:nvPr/>
        </p:nvGrpSpPr>
        <p:grpSpPr>
          <a:xfrm>
            <a:off x="720125" y="1298264"/>
            <a:ext cx="2476762" cy="91743"/>
            <a:chOff x="1464850" y="436376"/>
            <a:chExt cx="6001362" cy="222300"/>
          </a:xfrm>
        </p:grpSpPr>
        <p:sp>
          <p:nvSpPr>
            <p:cNvPr id="10191" name="Google Shape;10191;p84"/>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4"/>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4"/>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84"/>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84"/>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196" name="Google Shape;10196;p84"/>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97" name="Google Shape;10197;p84"/>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98" name="Google Shape;10198;p84"/>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0199" name="Google Shape;10199;p84"/>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0200" name="Google Shape;10200;p84"/>
          <p:cNvGrpSpPr/>
          <p:nvPr/>
        </p:nvGrpSpPr>
        <p:grpSpPr>
          <a:xfrm>
            <a:off x="706392" y="2533730"/>
            <a:ext cx="1452710" cy="651923"/>
            <a:chOff x="803162" y="2667727"/>
            <a:chExt cx="1411906" cy="633611"/>
          </a:xfrm>
        </p:grpSpPr>
        <p:cxnSp>
          <p:nvCxnSpPr>
            <p:cNvPr id="10201" name="Google Shape;10201;p84"/>
            <p:cNvCxnSpPr>
              <a:stCxn id="10202" idx="2"/>
              <a:endCxn id="10203"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204" name="Google Shape;10204;p84"/>
            <p:cNvCxnSpPr>
              <a:stCxn id="10205" idx="0"/>
              <a:endCxn id="10202"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206" name="Google Shape;10206;p84"/>
            <p:cNvCxnSpPr>
              <a:stCxn id="10205" idx="2"/>
              <a:endCxn id="10207"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208" name="Google Shape;10208;p84"/>
            <p:cNvCxnSpPr>
              <a:stCxn id="10209" idx="0"/>
              <a:endCxn id="10205"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210" name="Google Shape;10210;p84"/>
            <p:cNvCxnSpPr>
              <a:stCxn id="10203" idx="2"/>
              <a:endCxn id="10211"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0212" name="Google Shape;10212;p84"/>
            <p:cNvCxnSpPr>
              <a:stCxn id="10213" idx="0"/>
              <a:endCxn id="10203"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0209" name="Google Shape;10209;p84"/>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207" name="Google Shape;10207;p84"/>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213" name="Google Shape;10213;p84"/>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211" name="Google Shape;10211;p84"/>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203" name="Google Shape;10203;p84"/>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205" name="Google Shape;10205;p84"/>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0202" name="Google Shape;10202;p84"/>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0214" name="Google Shape;10214;p84"/>
          <p:cNvGrpSpPr/>
          <p:nvPr/>
        </p:nvGrpSpPr>
        <p:grpSpPr>
          <a:xfrm>
            <a:off x="706394" y="969268"/>
            <a:ext cx="2518541" cy="209309"/>
            <a:chOff x="803163" y="1111966"/>
            <a:chExt cx="2447800" cy="203430"/>
          </a:xfrm>
        </p:grpSpPr>
        <p:grpSp>
          <p:nvGrpSpPr>
            <p:cNvPr id="10215" name="Google Shape;10215;p84"/>
            <p:cNvGrpSpPr/>
            <p:nvPr/>
          </p:nvGrpSpPr>
          <p:grpSpPr>
            <a:xfrm>
              <a:off x="1958180" y="1111966"/>
              <a:ext cx="588019" cy="121396"/>
              <a:chOff x="4808316" y="2800065"/>
              <a:chExt cx="1999386" cy="412910"/>
            </a:xfrm>
          </p:grpSpPr>
          <p:sp>
            <p:nvSpPr>
              <p:cNvPr id="10216" name="Google Shape;10216;p84"/>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7" name="Google Shape;10217;p84"/>
              <p:cNvGrpSpPr/>
              <p:nvPr/>
            </p:nvGrpSpPr>
            <p:grpSpPr>
              <a:xfrm>
                <a:off x="4808316" y="2800065"/>
                <a:ext cx="92400" cy="411825"/>
                <a:chOff x="845575" y="2563700"/>
                <a:chExt cx="92400" cy="411825"/>
              </a:xfrm>
            </p:grpSpPr>
            <p:cxnSp>
              <p:nvCxnSpPr>
                <p:cNvPr id="10218" name="Google Shape;10218;p8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219" name="Google Shape;10219;p8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0220" name="Google Shape;10220;p84"/>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0221" name="Google Shape;10221;p84"/>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2" name="Google Shape;10222;p84"/>
            <p:cNvGrpSpPr/>
            <p:nvPr/>
          </p:nvGrpSpPr>
          <p:grpSpPr>
            <a:xfrm>
              <a:off x="803163" y="1111974"/>
              <a:ext cx="591158" cy="121545"/>
              <a:chOff x="803163" y="1111974"/>
              <a:chExt cx="591158" cy="121545"/>
            </a:xfrm>
          </p:grpSpPr>
          <p:grpSp>
            <p:nvGrpSpPr>
              <p:cNvPr id="10223" name="Google Shape;10223;p84"/>
              <p:cNvGrpSpPr/>
              <p:nvPr/>
            </p:nvGrpSpPr>
            <p:grpSpPr>
              <a:xfrm>
                <a:off x="803163" y="1111974"/>
                <a:ext cx="27175" cy="121077"/>
                <a:chOff x="845575" y="2563700"/>
                <a:chExt cx="92400" cy="411825"/>
              </a:xfrm>
            </p:grpSpPr>
            <p:cxnSp>
              <p:nvCxnSpPr>
                <p:cNvPr id="10224" name="Google Shape;10224;p8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225" name="Google Shape;10225;p8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6" name="Google Shape;10226;p84"/>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84"/>
            <p:cNvGrpSpPr/>
            <p:nvPr/>
          </p:nvGrpSpPr>
          <p:grpSpPr>
            <a:xfrm>
              <a:off x="1381910" y="1194219"/>
              <a:ext cx="588341" cy="121177"/>
              <a:chOff x="1381910" y="1194219"/>
              <a:chExt cx="588341" cy="121177"/>
            </a:xfrm>
          </p:grpSpPr>
          <p:grpSp>
            <p:nvGrpSpPr>
              <p:cNvPr id="10228" name="Google Shape;10228;p84"/>
              <p:cNvGrpSpPr/>
              <p:nvPr/>
            </p:nvGrpSpPr>
            <p:grpSpPr>
              <a:xfrm rot="10800000">
                <a:off x="1381910" y="1194319"/>
                <a:ext cx="27175" cy="121077"/>
                <a:chOff x="2070100" y="2563700"/>
                <a:chExt cx="92400" cy="411825"/>
              </a:xfrm>
            </p:grpSpPr>
            <p:cxnSp>
              <p:nvCxnSpPr>
                <p:cNvPr id="10229" name="Google Shape;10229;p8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230" name="Google Shape;10230;p8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1" name="Google Shape;10231;p84"/>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2" name="Google Shape;10232;p84"/>
            <p:cNvGrpSpPr/>
            <p:nvPr/>
          </p:nvGrpSpPr>
          <p:grpSpPr>
            <a:xfrm>
              <a:off x="2532079" y="1194219"/>
              <a:ext cx="704927" cy="121177"/>
              <a:chOff x="2532079" y="1194219"/>
              <a:chExt cx="704927" cy="121177"/>
            </a:xfrm>
          </p:grpSpPr>
          <p:grpSp>
            <p:nvGrpSpPr>
              <p:cNvPr id="10233" name="Google Shape;10233;p84"/>
              <p:cNvGrpSpPr/>
              <p:nvPr/>
            </p:nvGrpSpPr>
            <p:grpSpPr>
              <a:xfrm rot="10800000">
                <a:off x="2532079" y="1194319"/>
                <a:ext cx="27175" cy="121077"/>
                <a:chOff x="2070100" y="2563700"/>
                <a:chExt cx="92400" cy="411825"/>
              </a:xfrm>
            </p:grpSpPr>
            <p:cxnSp>
              <p:nvCxnSpPr>
                <p:cNvPr id="10234" name="Google Shape;10234;p8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0235" name="Google Shape;10235;p8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6" name="Google Shape;10236;p84"/>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37" name="Google Shape;10237;p84"/>
          <p:cNvGrpSpPr/>
          <p:nvPr/>
        </p:nvGrpSpPr>
        <p:grpSpPr>
          <a:xfrm>
            <a:off x="3499404" y="3665900"/>
            <a:ext cx="1567778" cy="491677"/>
            <a:chOff x="5194708" y="3484366"/>
            <a:chExt cx="3148148" cy="987304"/>
          </a:xfrm>
        </p:grpSpPr>
        <p:grpSp>
          <p:nvGrpSpPr>
            <p:cNvPr id="10238" name="Google Shape;10238;p84"/>
            <p:cNvGrpSpPr/>
            <p:nvPr/>
          </p:nvGrpSpPr>
          <p:grpSpPr>
            <a:xfrm>
              <a:off x="7531521" y="3484366"/>
              <a:ext cx="811335" cy="987304"/>
              <a:chOff x="3379425" y="1617275"/>
              <a:chExt cx="1090650" cy="1327200"/>
            </a:xfrm>
          </p:grpSpPr>
          <p:sp>
            <p:nvSpPr>
              <p:cNvPr id="10239" name="Google Shape;10239;p8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84"/>
            <p:cNvGrpSpPr/>
            <p:nvPr/>
          </p:nvGrpSpPr>
          <p:grpSpPr>
            <a:xfrm>
              <a:off x="6752546" y="3484366"/>
              <a:ext cx="811428" cy="987304"/>
              <a:chOff x="2332275" y="1617275"/>
              <a:chExt cx="1090775" cy="1327200"/>
            </a:xfrm>
          </p:grpSpPr>
          <p:sp>
            <p:nvSpPr>
              <p:cNvPr id="10243" name="Google Shape;10243;p8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6" name="Google Shape;10246;p84"/>
            <p:cNvGrpSpPr/>
            <p:nvPr/>
          </p:nvGrpSpPr>
          <p:grpSpPr>
            <a:xfrm>
              <a:off x="5973664" y="3484366"/>
              <a:ext cx="811335" cy="987304"/>
              <a:chOff x="1285250" y="1617275"/>
              <a:chExt cx="1090650" cy="1327200"/>
            </a:xfrm>
          </p:grpSpPr>
          <p:sp>
            <p:nvSpPr>
              <p:cNvPr id="10247" name="Google Shape;10247;p8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84"/>
            <p:cNvGrpSpPr/>
            <p:nvPr/>
          </p:nvGrpSpPr>
          <p:grpSpPr>
            <a:xfrm>
              <a:off x="5194708" y="3484366"/>
              <a:ext cx="811409" cy="987304"/>
              <a:chOff x="238125" y="1617275"/>
              <a:chExt cx="1090750" cy="1327200"/>
            </a:xfrm>
          </p:grpSpPr>
          <p:sp>
            <p:nvSpPr>
              <p:cNvPr id="10251" name="Google Shape;10251;p8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54" name="Google Shape;10254;p84"/>
          <p:cNvGrpSpPr/>
          <p:nvPr/>
        </p:nvGrpSpPr>
        <p:grpSpPr>
          <a:xfrm>
            <a:off x="3460013" y="3146311"/>
            <a:ext cx="1616964" cy="346256"/>
            <a:chOff x="1808063" y="4294338"/>
            <a:chExt cx="3370782" cy="721817"/>
          </a:xfrm>
        </p:grpSpPr>
        <p:sp>
          <p:nvSpPr>
            <p:cNvPr id="10255" name="Google Shape;10255;p8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8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8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8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84"/>
          <p:cNvGrpSpPr/>
          <p:nvPr/>
        </p:nvGrpSpPr>
        <p:grpSpPr>
          <a:xfrm>
            <a:off x="738225" y="3432340"/>
            <a:ext cx="1295882" cy="646587"/>
            <a:chOff x="834100" y="3642869"/>
            <a:chExt cx="1259483" cy="628426"/>
          </a:xfrm>
        </p:grpSpPr>
        <p:sp>
          <p:nvSpPr>
            <p:cNvPr id="10266" name="Google Shape;10266;p84"/>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84"/>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4"/>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4"/>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4"/>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4"/>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4"/>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4"/>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4"/>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4"/>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4"/>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4"/>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4"/>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4"/>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84"/>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84"/>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4"/>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4"/>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4"/>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4"/>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4"/>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4"/>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4"/>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4"/>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4"/>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1" name="Google Shape;10291;p84"/>
            <p:cNvGrpSpPr/>
            <p:nvPr/>
          </p:nvGrpSpPr>
          <p:grpSpPr>
            <a:xfrm>
              <a:off x="1360364" y="3847835"/>
              <a:ext cx="208119" cy="224359"/>
              <a:chOff x="1360769" y="3847100"/>
              <a:chExt cx="208119" cy="224359"/>
            </a:xfrm>
          </p:grpSpPr>
          <p:sp>
            <p:nvSpPr>
              <p:cNvPr id="10292" name="Google Shape;10292;p84"/>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4"/>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4"/>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4"/>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4"/>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4"/>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4"/>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4"/>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84"/>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4"/>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4"/>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4"/>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4"/>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4"/>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4"/>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4"/>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4"/>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4"/>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4"/>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4"/>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2" name="Google Shape;10312;p84"/>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84"/>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4"/>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4"/>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4"/>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4"/>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84"/>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4"/>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4"/>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84"/>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84"/>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4"/>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4"/>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4"/>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84"/>
          <p:cNvGrpSpPr/>
          <p:nvPr/>
        </p:nvGrpSpPr>
        <p:grpSpPr>
          <a:xfrm rot="5400000">
            <a:off x="5951338" y="3228837"/>
            <a:ext cx="164064" cy="1414916"/>
            <a:chOff x="4428249" y="1369375"/>
            <a:chExt cx="36905" cy="429569"/>
          </a:xfrm>
        </p:grpSpPr>
        <p:sp>
          <p:nvSpPr>
            <p:cNvPr id="10327" name="Google Shape;10327;p84"/>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4"/>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4"/>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4"/>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4"/>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4"/>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4"/>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4"/>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4"/>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4"/>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4"/>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4"/>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4"/>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4"/>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4"/>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4"/>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4"/>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4"/>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4"/>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4"/>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4"/>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4"/>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4"/>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4"/>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4"/>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4"/>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4"/>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4"/>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4"/>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84"/>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4"/>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4"/>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84"/>
          <p:cNvGrpSpPr/>
          <p:nvPr/>
        </p:nvGrpSpPr>
        <p:grpSpPr>
          <a:xfrm flipH="1" rot="10800000">
            <a:off x="5323767" y="2817380"/>
            <a:ext cx="1419207" cy="24808"/>
            <a:chOff x="219558" y="4738465"/>
            <a:chExt cx="5852400" cy="102300"/>
          </a:xfrm>
        </p:grpSpPr>
        <p:cxnSp>
          <p:nvCxnSpPr>
            <p:cNvPr id="10360" name="Google Shape;10360;p84"/>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0361" name="Google Shape;10361;p84"/>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4"/>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4"/>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4"/>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4"/>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6" name="Google Shape;10366;p84"/>
          <p:cNvGrpSpPr/>
          <p:nvPr/>
        </p:nvGrpSpPr>
        <p:grpSpPr>
          <a:xfrm>
            <a:off x="5335086" y="3190444"/>
            <a:ext cx="1396570" cy="385016"/>
            <a:chOff x="5286284" y="2966544"/>
            <a:chExt cx="1396570" cy="385016"/>
          </a:xfrm>
        </p:grpSpPr>
        <p:cxnSp>
          <p:nvCxnSpPr>
            <p:cNvPr id="10367" name="Google Shape;10367;p84"/>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0368" name="Google Shape;10368;p84"/>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0369" name="Google Shape;10369;p84"/>
            <p:cNvGrpSpPr/>
            <p:nvPr/>
          </p:nvGrpSpPr>
          <p:grpSpPr>
            <a:xfrm>
              <a:off x="5287688" y="3173364"/>
              <a:ext cx="1395166" cy="74100"/>
              <a:chOff x="5287688" y="3173364"/>
              <a:chExt cx="1395166" cy="74100"/>
            </a:xfrm>
          </p:grpSpPr>
          <p:cxnSp>
            <p:nvCxnSpPr>
              <p:cNvPr id="10370" name="Google Shape;10370;p84"/>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0371" name="Google Shape;10371;p84"/>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0372" name="Google Shape;10372;p84"/>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73" name="Google Shape;10373;p84"/>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74" name="Google Shape;10374;p84"/>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75" name="Google Shape;10375;p84"/>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76" name="Google Shape;10376;p84"/>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0377" name="Google Shape;10377;p84"/>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0378" name="Google Shape;10378;p84"/>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0379" name="Google Shape;10379;p84"/>
          <p:cNvGrpSpPr/>
          <p:nvPr/>
        </p:nvGrpSpPr>
        <p:grpSpPr>
          <a:xfrm>
            <a:off x="2021151" y="1609220"/>
            <a:ext cx="1182276" cy="662027"/>
            <a:chOff x="2029517" y="1732295"/>
            <a:chExt cx="1149068" cy="643432"/>
          </a:xfrm>
        </p:grpSpPr>
        <p:grpSp>
          <p:nvGrpSpPr>
            <p:cNvPr id="10380" name="Google Shape;10380;p84"/>
            <p:cNvGrpSpPr/>
            <p:nvPr/>
          </p:nvGrpSpPr>
          <p:grpSpPr>
            <a:xfrm>
              <a:off x="2708660" y="1746937"/>
              <a:ext cx="455427" cy="244429"/>
              <a:chOff x="2700693" y="1746937"/>
              <a:chExt cx="455427" cy="244429"/>
            </a:xfrm>
          </p:grpSpPr>
          <p:grpSp>
            <p:nvGrpSpPr>
              <p:cNvPr id="10381" name="Google Shape;10381;p84"/>
              <p:cNvGrpSpPr/>
              <p:nvPr/>
            </p:nvGrpSpPr>
            <p:grpSpPr>
              <a:xfrm>
                <a:off x="2905682" y="1782817"/>
                <a:ext cx="250438" cy="208549"/>
                <a:chOff x="2905682" y="1782817"/>
                <a:chExt cx="250438" cy="208549"/>
              </a:xfrm>
            </p:grpSpPr>
            <p:cxnSp>
              <p:nvCxnSpPr>
                <p:cNvPr id="10382" name="Google Shape;10382;p84"/>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83" name="Google Shape;10383;p84"/>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84"/>
              <p:cNvGrpSpPr/>
              <p:nvPr/>
            </p:nvGrpSpPr>
            <p:grpSpPr>
              <a:xfrm>
                <a:off x="2700693" y="1746937"/>
                <a:ext cx="449967" cy="72374"/>
                <a:chOff x="2700693" y="1746937"/>
                <a:chExt cx="449967" cy="72374"/>
              </a:xfrm>
            </p:grpSpPr>
            <p:cxnSp>
              <p:nvCxnSpPr>
                <p:cNvPr id="10385" name="Google Shape;10385;p84"/>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86" name="Google Shape;10386;p84"/>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87" name="Google Shape;10387;p84"/>
            <p:cNvGrpSpPr/>
            <p:nvPr/>
          </p:nvGrpSpPr>
          <p:grpSpPr>
            <a:xfrm>
              <a:off x="2029517" y="1732295"/>
              <a:ext cx="1149068" cy="643432"/>
              <a:chOff x="2029517" y="1732295"/>
              <a:chExt cx="1149068" cy="643432"/>
            </a:xfrm>
          </p:grpSpPr>
          <p:grpSp>
            <p:nvGrpSpPr>
              <p:cNvPr id="10388" name="Google Shape;10388;p84"/>
              <p:cNvGrpSpPr/>
              <p:nvPr/>
            </p:nvGrpSpPr>
            <p:grpSpPr>
              <a:xfrm>
                <a:off x="2703618" y="2103152"/>
                <a:ext cx="474966" cy="260017"/>
                <a:chOff x="2703618" y="2103152"/>
                <a:chExt cx="474966" cy="260017"/>
              </a:xfrm>
            </p:grpSpPr>
            <p:grpSp>
              <p:nvGrpSpPr>
                <p:cNvPr id="10389" name="Google Shape;10389;p84"/>
                <p:cNvGrpSpPr/>
                <p:nvPr/>
              </p:nvGrpSpPr>
              <p:grpSpPr>
                <a:xfrm>
                  <a:off x="2703618" y="2290640"/>
                  <a:ext cx="450291" cy="72529"/>
                  <a:chOff x="2703618" y="2290640"/>
                  <a:chExt cx="450291" cy="72529"/>
                </a:xfrm>
              </p:grpSpPr>
              <p:cxnSp>
                <p:nvCxnSpPr>
                  <p:cNvPr id="10390" name="Google Shape;10390;p84"/>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91" name="Google Shape;10391;p84"/>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84"/>
                <p:cNvGrpSpPr/>
                <p:nvPr/>
              </p:nvGrpSpPr>
              <p:grpSpPr>
                <a:xfrm>
                  <a:off x="2908607" y="2103152"/>
                  <a:ext cx="269977" cy="223538"/>
                  <a:chOff x="2908607" y="2103152"/>
                  <a:chExt cx="269977" cy="223538"/>
                </a:xfrm>
              </p:grpSpPr>
              <p:cxnSp>
                <p:nvCxnSpPr>
                  <p:cNvPr id="10393" name="Google Shape;10393;p84"/>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0394" name="Google Shape;10394;p84"/>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95" name="Google Shape;10395;p84"/>
              <p:cNvGrpSpPr/>
              <p:nvPr/>
            </p:nvGrpSpPr>
            <p:grpSpPr>
              <a:xfrm>
                <a:off x="2029517" y="1732295"/>
                <a:ext cx="685827" cy="643432"/>
                <a:chOff x="2029517" y="1732295"/>
                <a:chExt cx="685827" cy="643432"/>
              </a:xfrm>
            </p:grpSpPr>
            <p:sp>
              <p:nvSpPr>
                <p:cNvPr id="10396" name="Google Shape;10396;p84"/>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7" name="Google Shape;10397;p84"/>
                <p:cNvGrpSpPr/>
                <p:nvPr/>
              </p:nvGrpSpPr>
              <p:grpSpPr>
                <a:xfrm>
                  <a:off x="2158948" y="1732295"/>
                  <a:ext cx="556396" cy="333108"/>
                  <a:chOff x="2158948" y="1732295"/>
                  <a:chExt cx="556396" cy="333108"/>
                </a:xfrm>
              </p:grpSpPr>
              <p:cxnSp>
                <p:nvCxnSpPr>
                  <p:cNvPr id="10398" name="Google Shape;10398;p84"/>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399" name="Google Shape;10399;p84"/>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84"/>
                <p:cNvGrpSpPr/>
                <p:nvPr/>
              </p:nvGrpSpPr>
              <p:grpSpPr>
                <a:xfrm>
                  <a:off x="2159908" y="2065057"/>
                  <a:ext cx="550884" cy="310670"/>
                  <a:chOff x="2159908" y="2065057"/>
                  <a:chExt cx="550884" cy="310670"/>
                </a:xfrm>
              </p:grpSpPr>
              <p:cxnSp>
                <p:nvCxnSpPr>
                  <p:cNvPr id="10401" name="Google Shape;10401;p84"/>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0402" name="Google Shape;10402;p84"/>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0403" name="Google Shape;10403;p84"/>
          <p:cNvGrpSpPr/>
          <p:nvPr/>
        </p:nvGrpSpPr>
        <p:grpSpPr>
          <a:xfrm>
            <a:off x="706400" y="1556833"/>
            <a:ext cx="962651" cy="810058"/>
            <a:chOff x="844912" y="1681380"/>
            <a:chExt cx="935611" cy="787305"/>
          </a:xfrm>
        </p:grpSpPr>
        <p:grpSp>
          <p:nvGrpSpPr>
            <p:cNvPr id="10404" name="Google Shape;10404;p84"/>
            <p:cNvGrpSpPr/>
            <p:nvPr/>
          </p:nvGrpSpPr>
          <p:grpSpPr>
            <a:xfrm>
              <a:off x="844912" y="1819635"/>
              <a:ext cx="329836" cy="510016"/>
              <a:chOff x="844912" y="1819635"/>
              <a:chExt cx="329836" cy="510016"/>
            </a:xfrm>
          </p:grpSpPr>
          <p:sp>
            <p:nvSpPr>
              <p:cNvPr id="10405" name="Google Shape;10405;p84"/>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4"/>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4"/>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4"/>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4"/>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4"/>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84"/>
            <p:cNvGrpSpPr/>
            <p:nvPr/>
          </p:nvGrpSpPr>
          <p:grpSpPr>
            <a:xfrm>
              <a:off x="1284601" y="2158168"/>
              <a:ext cx="495923" cy="310517"/>
              <a:chOff x="1284601" y="2158168"/>
              <a:chExt cx="495923" cy="310517"/>
            </a:xfrm>
          </p:grpSpPr>
          <p:sp>
            <p:nvSpPr>
              <p:cNvPr id="10412" name="Google Shape;10412;p84"/>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3" name="Google Shape;10413;p84"/>
              <p:cNvGrpSpPr/>
              <p:nvPr/>
            </p:nvGrpSpPr>
            <p:grpSpPr>
              <a:xfrm>
                <a:off x="1507666" y="2158168"/>
                <a:ext cx="272858" cy="310517"/>
                <a:chOff x="1507666" y="2158168"/>
                <a:chExt cx="272858" cy="310517"/>
              </a:xfrm>
            </p:grpSpPr>
            <p:grpSp>
              <p:nvGrpSpPr>
                <p:cNvPr id="10414" name="Google Shape;10414;p84"/>
                <p:cNvGrpSpPr/>
                <p:nvPr/>
              </p:nvGrpSpPr>
              <p:grpSpPr>
                <a:xfrm>
                  <a:off x="1507666" y="2176104"/>
                  <a:ext cx="166395" cy="273149"/>
                  <a:chOff x="1507666" y="2176104"/>
                  <a:chExt cx="166395" cy="273149"/>
                </a:xfrm>
              </p:grpSpPr>
              <p:sp>
                <p:nvSpPr>
                  <p:cNvPr id="10415" name="Google Shape;10415;p84"/>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4"/>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4"/>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4"/>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4"/>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4"/>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4"/>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2" name="Google Shape;10422;p84"/>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4"/>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24" name="Google Shape;10424;p84"/>
            <p:cNvGrpSpPr/>
            <p:nvPr/>
          </p:nvGrpSpPr>
          <p:grpSpPr>
            <a:xfrm>
              <a:off x="1284601" y="1681380"/>
              <a:ext cx="495923" cy="310517"/>
              <a:chOff x="1284601" y="1681380"/>
              <a:chExt cx="495923" cy="310517"/>
            </a:xfrm>
          </p:grpSpPr>
          <p:sp>
            <p:nvSpPr>
              <p:cNvPr id="10425" name="Google Shape;10425;p84"/>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6" name="Google Shape;10426;p84"/>
              <p:cNvGrpSpPr/>
              <p:nvPr/>
            </p:nvGrpSpPr>
            <p:grpSpPr>
              <a:xfrm>
                <a:off x="1507666" y="1681380"/>
                <a:ext cx="272858" cy="310517"/>
                <a:chOff x="1507666" y="1681380"/>
                <a:chExt cx="272858" cy="310517"/>
              </a:xfrm>
            </p:grpSpPr>
            <p:grpSp>
              <p:nvGrpSpPr>
                <p:cNvPr id="10427" name="Google Shape;10427;p84"/>
                <p:cNvGrpSpPr/>
                <p:nvPr/>
              </p:nvGrpSpPr>
              <p:grpSpPr>
                <a:xfrm>
                  <a:off x="1507666" y="1700120"/>
                  <a:ext cx="166395" cy="272984"/>
                  <a:chOff x="1507666" y="1700120"/>
                  <a:chExt cx="166395" cy="272984"/>
                </a:xfrm>
              </p:grpSpPr>
              <p:sp>
                <p:nvSpPr>
                  <p:cNvPr id="10428" name="Google Shape;10428;p84"/>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4"/>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4"/>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84"/>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4"/>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4"/>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84"/>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5" name="Google Shape;10435;p84"/>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4"/>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437" name="Google Shape;10437;p84"/>
          <p:cNvGrpSpPr/>
          <p:nvPr/>
        </p:nvGrpSpPr>
        <p:grpSpPr>
          <a:xfrm>
            <a:off x="6815341" y="2324262"/>
            <a:ext cx="1622269" cy="552443"/>
            <a:chOff x="6894650" y="2574740"/>
            <a:chExt cx="1445100" cy="492111"/>
          </a:xfrm>
        </p:grpSpPr>
        <p:sp>
          <p:nvSpPr>
            <p:cNvPr id="10438" name="Google Shape;10438;p84"/>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4"/>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4"/>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4"/>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4"/>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43" name="Google Shape;10443;p84"/>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0444" name="Google Shape;10444;p84"/>
          <p:cNvGrpSpPr/>
          <p:nvPr/>
        </p:nvGrpSpPr>
        <p:grpSpPr>
          <a:xfrm>
            <a:off x="6834884" y="3698518"/>
            <a:ext cx="1583206" cy="475705"/>
            <a:chOff x="6953919" y="3907920"/>
            <a:chExt cx="1377300" cy="475705"/>
          </a:xfrm>
        </p:grpSpPr>
        <p:cxnSp>
          <p:nvCxnSpPr>
            <p:cNvPr id="10445" name="Google Shape;10445;p84"/>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446" name="Google Shape;10446;p84"/>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0447" name="Google Shape;10447;p84"/>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0448" name="Google Shape;10448;p84"/>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0449" name="Google Shape;10449;p84"/>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0450" name="Google Shape;10450;p84"/>
          <p:cNvGrpSpPr/>
          <p:nvPr/>
        </p:nvGrpSpPr>
        <p:grpSpPr>
          <a:xfrm>
            <a:off x="2338472" y="2459663"/>
            <a:ext cx="836286" cy="824529"/>
            <a:chOff x="2389399" y="2595741"/>
            <a:chExt cx="812796" cy="801369"/>
          </a:xfrm>
        </p:grpSpPr>
        <p:grpSp>
          <p:nvGrpSpPr>
            <p:cNvPr id="10451" name="Google Shape;10451;p84"/>
            <p:cNvGrpSpPr/>
            <p:nvPr/>
          </p:nvGrpSpPr>
          <p:grpSpPr>
            <a:xfrm>
              <a:off x="2492145" y="2881565"/>
              <a:ext cx="607300" cy="229751"/>
              <a:chOff x="2492145" y="2881565"/>
              <a:chExt cx="607300" cy="229751"/>
            </a:xfrm>
          </p:grpSpPr>
          <p:sp>
            <p:nvSpPr>
              <p:cNvPr id="10452" name="Google Shape;10452;p84"/>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4"/>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4"/>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84"/>
            <p:cNvGrpSpPr/>
            <p:nvPr/>
          </p:nvGrpSpPr>
          <p:grpSpPr>
            <a:xfrm>
              <a:off x="2389399" y="2595741"/>
              <a:ext cx="812796" cy="296825"/>
              <a:chOff x="2389399" y="2595741"/>
              <a:chExt cx="812796" cy="296825"/>
            </a:xfrm>
          </p:grpSpPr>
          <p:grpSp>
            <p:nvGrpSpPr>
              <p:cNvPr id="10456" name="Google Shape;10456;p84"/>
              <p:cNvGrpSpPr/>
              <p:nvPr/>
            </p:nvGrpSpPr>
            <p:grpSpPr>
              <a:xfrm>
                <a:off x="2389399" y="2595741"/>
                <a:ext cx="363638" cy="296825"/>
                <a:chOff x="2389399" y="2595741"/>
                <a:chExt cx="363638" cy="296825"/>
              </a:xfrm>
            </p:grpSpPr>
            <p:grpSp>
              <p:nvGrpSpPr>
                <p:cNvPr id="10457" name="Google Shape;10457;p84"/>
                <p:cNvGrpSpPr/>
                <p:nvPr/>
              </p:nvGrpSpPr>
              <p:grpSpPr>
                <a:xfrm>
                  <a:off x="2493852" y="2794333"/>
                  <a:ext cx="259185" cy="98232"/>
                  <a:chOff x="2493852" y="2794333"/>
                  <a:chExt cx="259185" cy="98232"/>
                </a:xfrm>
              </p:grpSpPr>
              <p:sp>
                <p:nvSpPr>
                  <p:cNvPr id="10458" name="Google Shape;10458;p84"/>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4"/>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4"/>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1" name="Google Shape;10461;p84"/>
                <p:cNvGrpSpPr/>
                <p:nvPr/>
              </p:nvGrpSpPr>
              <p:grpSpPr>
                <a:xfrm>
                  <a:off x="2389399" y="2595741"/>
                  <a:ext cx="224343" cy="182054"/>
                  <a:chOff x="2389399" y="2595741"/>
                  <a:chExt cx="224343" cy="182054"/>
                </a:xfrm>
              </p:grpSpPr>
              <p:sp>
                <p:nvSpPr>
                  <p:cNvPr id="10462" name="Google Shape;10462;p84"/>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4"/>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64" name="Google Shape;10464;p84"/>
              <p:cNvGrpSpPr/>
              <p:nvPr/>
            </p:nvGrpSpPr>
            <p:grpSpPr>
              <a:xfrm>
                <a:off x="2683630" y="2595741"/>
                <a:ext cx="224334" cy="296825"/>
                <a:chOff x="2683630" y="2595741"/>
                <a:chExt cx="224334" cy="296825"/>
              </a:xfrm>
            </p:grpSpPr>
            <p:grpSp>
              <p:nvGrpSpPr>
                <p:cNvPr id="10465" name="Google Shape;10465;p84"/>
                <p:cNvGrpSpPr/>
                <p:nvPr/>
              </p:nvGrpSpPr>
              <p:grpSpPr>
                <a:xfrm>
                  <a:off x="2788083" y="2794333"/>
                  <a:ext cx="15356" cy="98232"/>
                  <a:chOff x="2788083" y="2794333"/>
                  <a:chExt cx="15356" cy="98232"/>
                </a:xfrm>
              </p:grpSpPr>
              <p:sp>
                <p:nvSpPr>
                  <p:cNvPr id="10466" name="Google Shape;10466;p84"/>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4"/>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4"/>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84"/>
                <p:cNvGrpSpPr/>
                <p:nvPr/>
              </p:nvGrpSpPr>
              <p:grpSpPr>
                <a:xfrm>
                  <a:off x="2683630" y="2595741"/>
                  <a:ext cx="224334" cy="182054"/>
                  <a:chOff x="2683630" y="2595741"/>
                  <a:chExt cx="224334" cy="182054"/>
                </a:xfrm>
              </p:grpSpPr>
              <p:sp>
                <p:nvSpPr>
                  <p:cNvPr id="10470" name="Google Shape;10470;p84"/>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4"/>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72" name="Google Shape;10472;p84"/>
              <p:cNvGrpSpPr/>
              <p:nvPr/>
            </p:nvGrpSpPr>
            <p:grpSpPr>
              <a:xfrm>
                <a:off x="2838475" y="2595741"/>
                <a:ext cx="363719" cy="296825"/>
                <a:chOff x="2838475" y="2595741"/>
                <a:chExt cx="363719" cy="296825"/>
              </a:xfrm>
            </p:grpSpPr>
            <p:grpSp>
              <p:nvGrpSpPr>
                <p:cNvPr id="10473" name="Google Shape;10473;p84"/>
                <p:cNvGrpSpPr/>
                <p:nvPr/>
              </p:nvGrpSpPr>
              <p:grpSpPr>
                <a:xfrm>
                  <a:off x="2838475" y="2794333"/>
                  <a:ext cx="259185" cy="98232"/>
                  <a:chOff x="2838475" y="2794333"/>
                  <a:chExt cx="259185" cy="98232"/>
                </a:xfrm>
              </p:grpSpPr>
              <p:sp>
                <p:nvSpPr>
                  <p:cNvPr id="10474" name="Google Shape;10474;p84"/>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4"/>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4"/>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84"/>
                <p:cNvGrpSpPr/>
                <p:nvPr/>
              </p:nvGrpSpPr>
              <p:grpSpPr>
                <a:xfrm>
                  <a:off x="2977852" y="2595741"/>
                  <a:ext cx="224343" cy="182054"/>
                  <a:chOff x="2977852" y="2595741"/>
                  <a:chExt cx="224343" cy="182054"/>
                </a:xfrm>
              </p:grpSpPr>
              <p:sp>
                <p:nvSpPr>
                  <p:cNvPr id="10478" name="Google Shape;10478;p84"/>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4"/>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480" name="Google Shape;10480;p84"/>
            <p:cNvGrpSpPr/>
            <p:nvPr/>
          </p:nvGrpSpPr>
          <p:grpSpPr>
            <a:xfrm>
              <a:off x="2389399" y="3100241"/>
              <a:ext cx="812796" cy="296869"/>
              <a:chOff x="2389399" y="3100241"/>
              <a:chExt cx="812796" cy="296869"/>
            </a:xfrm>
          </p:grpSpPr>
          <p:grpSp>
            <p:nvGrpSpPr>
              <p:cNvPr id="10481" name="Google Shape;10481;p84"/>
              <p:cNvGrpSpPr/>
              <p:nvPr/>
            </p:nvGrpSpPr>
            <p:grpSpPr>
              <a:xfrm>
                <a:off x="2683630" y="3100241"/>
                <a:ext cx="224334" cy="296869"/>
                <a:chOff x="2683630" y="3100241"/>
                <a:chExt cx="224334" cy="296869"/>
              </a:xfrm>
            </p:grpSpPr>
            <p:grpSp>
              <p:nvGrpSpPr>
                <p:cNvPr id="10482" name="Google Shape;10482;p84"/>
                <p:cNvGrpSpPr/>
                <p:nvPr/>
              </p:nvGrpSpPr>
              <p:grpSpPr>
                <a:xfrm>
                  <a:off x="2788083" y="3100241"/>
                  <a:ext cx="15356" cy="98237"/>
                  <a:chOff x="2788083" y="3100241"/>
                  <a:chExt cx="15356" cy="98237"/>
                </a:xfrm>
              </p:grpSpPr>
              <p:sp>
                <p:nvSpPr>
                  <p:cNvPr id="10483" name="Google Shape;10483;p84"/>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4"/>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4"/>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84"/>
                <p:cNvGrpSpPr/>
                <p:nvPr/>
              </p:nvGrpSpPr>
              <p:grpSpPr>
                <a:xfrm>
                  <a:off x="2683630" y="3215065"/>
                  <a:ext cx="224334" cy="182045"/>
                  <a:chOff x="2683630" y="3215065"/>
                  <a:chExt cx="224334" cy="182045"/>
                </a:xfrm>
              </p:grpSpPr>
              <p:sp>
                <p:nvSpPr>
                  <p:cNvPr id="10487" name="Google Shape;10487;p84"/>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4"/>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89" name="Google Shape;10489;p84"/>
              <p:cNvGrpSpPr/>
              <p:nvPr/>
            </p:nvGrpSpPr>
            <p:grpSpPr>
              <a:xfrm>
                <a:off x="2389399" y="3100241"/>
                <a:ext cx="363638" cy="296869"/>
                <a:chOff x="2389399" y="3100241"/>
                <a:chExt cx="363638" cy="296869"/>
              </a:xfrm>
            </p:grpSpPr>
            <p:grpSp>
              <p:nvGrpSpPr>
                <p:cNvPr id="10490" name="Google Shape;10490;p84"/>
                <p:cNvGrpSpPr/>
                <p:nvPr/>
              </p:nvGrpSpPr>
              <p:grpSpPr>
                <a:xfrm>
                  <a:off x="2493852" y="3100241"/>
                  <a:ext cx="259185" cy="98237"/>
                  <a:chOff x="2493852" y="3100241"/>
                  <a:chExt cx="259185" cy="98237"/>
                </a:xfrm>
              </p:grpSpPr>
              <p:sp>
                <p:nvSpPr>
                  <p:cNvPr id="10491" name="Google Shape;10491;p84"/>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4"/>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4"/>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84"/>
                <p:cNvGrpSpPr/>
                <p:nvPr/>
              </p:nvGrpSpPr>
              <p:grpSpPr>
                <a:xfrm>
                  <a:off x="2389399" y="3215065"/>
                  <a:ext cx="224343" cy="182045"/>
                  <a:chOff x="2389399" y="3215065"/>
                  <a:chExt cx="224343" cy="182045"/>
                </a:xfrm>
              </p:grpSpPr>
              <p:sp>
                <p:nvSpPr>
                  <p:cNvPr id="10495" name="Google Shape;10495;p84"/>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4"/>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97" name="Google Shape;10497;p84"/>
              <p:cNvGrpSpPr/>
              <p:nvPr/>
            </p:nvGrpSpPr>
            <p:grpSpPr>
              <a:xfrm>
                <a:off x="2838475" y="3100241"/>
                <a:ext cx="363719" cy="296869"/>
                <a:chOff x="2838475" y="3100241"/>
                <a:chExt cx="363719" cy="296869"/>
              </a:xfrm>
            </p:grpSpPr>
            <p:grpSp>
              <p:nvGrpSpPr>
                <p:cNvPr id="10498" name="Google Shape;10498;p84"/>
                <p:cNvGrpSpPr/>
                <p:nvPr/>
              </p:nvGrpSpPr>
              <p:grpSpPr>
                <a:xfrm>
                  <a:off x="2838475" y="3100241"/>
                  <a:ext cx="259185" cy="98237"/>
                  <a:chOff x="2838475" y="3100241"/>
                  <a:chExt cx="259185" cy="98237"/>
                </a:xfrm>
              </p:grpSpPr>
              <p:sp>
                <p:nvSpPr>
                  <p:cNvPr id="10499" name="Google Shape;10499;p84"/>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4"/>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84"/>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84"/>
                <p:cNvGrpSpPr/>
                <p:nvPr/>
              </p:nvGrpSpPr>
              <p:grpSpPr>
                <a:xfrm>
                  <a:off x="2977852" y="3215065"/>
                  <a:ext cx="224343" cy="182045"/>
                  <a:chOff x="2977852" y="3215065"/>
                  <a:chExt cx="224343" cy="182045"/>
                </a:xfrm>
              </p:grpSpPr>
              <p:sp>
                <p:nvSpPr>
                  <p:cNvPr id="10503" name="Google Shape;10503;p84"/>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4"/>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08" name="Shape 10508"/>
        <p:cNvGrpSpPr/>
        <p:nvPr/>
      </p:nvGrpSpPr>
      <p:grpSpPr>
        <a:xfrm>
          <a:off x="0" y="0"/>
          <a:ext cx="0" cy="0"/>
          <a:chOff x="0" y="0"/>
          <a:chExt cx="0" cy="0"/>
        </a:xfrm>
      </p:grpSpPr>
      <p:grpSp>
        <p:nvGrpSpPr>
          <p:cNvPr id="10509" name="Google Shape;10509;p85"/>
          <p:cNvGrpSpPr/>
          <p:nvPr/>
        </p:nvGrpSpPr>
        <p:grpSpPr>
          <a:xfrm>
            <a:off x="702075" y="3155925"/>
            <a:ext cx="2390414" cy="1024800"/>
            <a:chOff x="728925" y="3296613"/>
            <a:chExt cx="2390414" cy="1024800"/>
          </a:xfrm>
        </p:grpSpPr>
        <p:grpSp>
          <p:nvGrpSpPr>
            <p:cNvPr id="10510" name="Google Shape;10510;p85"/>
            <p:cNvGrpSpPr/>
            <p:nvPr/>
          </p:nvGrpSpPr>
          <p:grpSpPr>
            <a:xfrm>
              <a:off x="728925" y="3619800"/>
              <a:ext cx="2390414" cy="500893"/>
              <a:chOff x="728925" y="3619800"/>
              <a:chExt cx="2390414" cy="500893"/>
            </a:xfrm>
          </p:grpSpPr>
          <p:sp>
            <p:nvSpPr>
              <p:cNvPr id="10511" name="Google Shape;10511;p85"/>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512" name="Google Shape;10512;p85"/>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513" name="Google Shape;10513;p85"/>
            <p:cNvGrpSpPr/>
            <p:nvPr/>
          </p:nvGrpSpPr>
          <p:grpSpPr>
            <a:xfrm>
              <a:off x="1348050" y="3296613"/>
              <a:ext cx="1706152" cy="1024800"/>
              <a:chOff x="1348050" y="3296613"/>
              <a:chExt cx="1706152" cy="1024800"/>
            </a:xfrm>
          </p:grpSpPr>
          <p:sp>
            <p:nvSpPr>
              <p:cNvPr id="10514" name="Google Shape;10514;p85"/>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515" name="Google Shape;10515;p85"/>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516" name="Google Shape;10516;p85"/>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517" name="Google Shape;10517;p85"/>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518" name="Google Shape;10518;p85"/>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519" name="Google Shape;10519;p85"/>
            <p:cNvGrpSpPr/>
            <p:nvPr/>
          </p:nvGrpSpPr>
          <p:grpSpPr>
            <a:xfrm>
              <a:off x="1455707" y="3654858"/>
              <a:ext cx="1491150" cy="417657"/>
              <a:chOff x="1455707" y="3654858"/>
              <a:chExt cx="1491150" cy="417657"/>
            </a:xfrm>
          </p:grpSpPr>
          <p:sp>
            <p:nvSpPr>
              <p:cNvPr id="10520" name="Google Shape;10520;p85"/>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5"/>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5"/>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5"/>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5"/>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5"/>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5"/>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5"/>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5"/>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5"/>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5"/>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5"/>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85"/>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5"/>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5"/>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5"/>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5"/>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5"/>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5"/>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5"/>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540" name="Google Shape;10540;p85"/>
          <p:cNvGraphicFramePr/>
          <p:nvPr/>
        </p:nvGraphicFramePr>
        <p:xfrm>
          <a:off x="5937775" y="2153837"/>
          <a:ext cx="3000000" cy="3000000"/>
        </p:xfrm>
        <a:graphic>
          <a:graphicData uri="http://schemas.openxmlformats.org/drawingml/2006/table">
            <a:tbl>
              <a:tblPr>
                <a:noFill/>
                <a:tableStyleId>{6F91E8D4-64F3-4EE5-A852-3D0BFD9E5A2B}</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541" name="Google Shape;10541;p85"/>
          <p:cNvGrpSpPr/>
          <p:nvPr/>
        </p:nvGrpSpPr>
        <p:grpSpPr>
          <a:xfrm>
            <a:off x="710451" y="981601"/>
            <a:ext cx="2396505" cy="976502"/>
            <a:chOff x="749309" y="1112739"/>
            <a:chExt cx="2371603" cy="976502"/>
          </a:xfrm>
        </p:grpSpPr>
        <p:grpSp>
          <p:nvGrpSpPr>
            <p:cNvPr id="10542" name="Google Shape;10542;p85"/>
            <p:cNvGrpSpPr/>
            <p:nvPr/>
          </p:nvGrpSpPr>
          <p:grpSpPr>
            <a:xfrm>
              <a:off x="1092126" y="1112739"/>
              <a:ext cx="2028786" cy="975464"/>
              <a:chOff x="1092126" y="1112739"/>
              <a:chExt cx="2028786" cy="975464"/>
            </a:xfrm>
          </p:grpSpPr>
          <p:sp>
            <p:nvSpPr>
              <p:cNvPr id="10543" name="Google Shape;10543;p85"/>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5"/>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5"/>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5"/>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5"/>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5"/>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5"/>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5"/>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5"/>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5"/>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5"/>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5"/>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85"/>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85"/>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5"/>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5"/>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5"/>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5"/>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5"/>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85"/>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5"/>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5"/>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5"/>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5"/>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85"/>
            <p:cNvGrpSpPr/>
            <p:nvPr/>
          </p:nvGrpSpPr>
          <p:grpSpPr>
            <a:xfrm>
              <a:off x="749309" y="1112739"/>
              <a:ext cx="314700" cy="975464"/>
              <a:chOff x="749309" y="1112739"/>
              <a:chExt cx="314700" cy="975464"/>
            </a:xfrm>
          </p:grpSpPr>
          <p:sp>
            <p:nvSpPr>
              <p:cNvPr id="10568" name="Google Shape;10568;p85"/>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5"/>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5"/>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85"/>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2" name="Google Shape;10572;p8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576" name="Google Shape;10576;p85"/>
          <p:cNvGraphicFramePr/>
          <p:nvPr/>
        </p:nvGraphicFramePr>
        <p:xfrm>
          <a:off x="5937800" y="981587"/>
          <a:ext cx="3000000" cy="3000000"/>
        </p:xfrm>
        <a:graphic>
          <a:graphicData uri="http://schemas.openxmlformats.org/drawingml/2006/table">
            <a:tbl>
              <a:tblPr>
                <a:noFill/>
                <a:tableStyleId>{6F91E8D4-64F3-4EE5-A852-3D0BFD9E5A2B}</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577" name="Google Shape;10577;p85"/>
          <p:cNvGraphicFramePr/>
          <p:nvPr/>
        </p:nvGraphicFramePr>
        <p:xfrm>
          <a:off x="3358663" y="2153837"/>
          <a:ext cx="3000000" cy="3000000"/>
        </p:xfrm>
        <a:graphic>
          <a:graphicData uri="http://schemas.openxmlformats.org/drawingml/2006/table">
            <a:tbl>
              <a:tblPr>
                <a:noFill/>
                <a:tableStyleId>{6F91E8D4-64F3-4EE5-A852-3D0BFD9E5A2B}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578" name="Google Shape;10578;p85"/>
          <p:cNvGrpSpPr/>
          <p:nvPr/>
        </p:nvGrpSpPr>
        <p:grpSpPr>
          <a:xfrm>
            <a:off x="3360649" y="3144798"/>
            <a:ext cx="2363377" cy="1047062"/>
            <a:chOff x="3358399" y="3285485"/>
            <a:chExt cx="2363377" cy="1047062"/>
          </a:xfrm>
        </p:grpSpPr>
        <p:grpSp>
          <p:nvGrpSpPr>
            <p:cNvPr id="10579" name="Google Shape;10579;p85"/>
            <p:cNvGrpSpPr/>
            <p:nvPr/>
          </p:nvGrpSpPr>
          <p:grpSpPr>
            <a:xfrm>
              <a:off x="3358412" y="3285485"/>
              <a:ext cx="2363244" cy="139500"/>
              <a:chOff x="3358412" y="3285485"/>
              <a:chExt cx="2363244" cy="139500"/>
            </a:xfrm>
          </p:grpSpPr>
          <p:sp>
            <p:nvSpPr>
              <p:cNvPr id="10580" name="Google Shape;10580;p85"/>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5"/>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5"/>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5"/>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5"/>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5" name="Google Shape;10585;p85"/>
            <p:cNvGrpSpPr/>
            <p:nvPr/>
          </p:nvGrpSpPr>
          <p:grpSpPr>
            <a:xfrm>
              <a:off x="3358412" y="3466996"/>
              <a:ext cx="2363244" cy="139500"/>
              <a:chOff x="3358412" y="3466996"/>
              <a:chExt cx="2363244" cy="139500"/>
            </a:xfrm>
          </p:grpSpPr>
          <p:sp>
            <p:nvSpPr>
              <p:cNvPr id="10586" name="Google Shape;10586;p85"/>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5"/>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5"/>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5"/>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5"/>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1" name="Google Shape;10591;p85"/>
            <p:cNvGrpSpPr/>
            <p:nvPr/>
          </p:nvGrpSpPr>
          <p:grpSpPr>
            <a:xfrm>
              <a:off x="3358412" y="3648507"/>
              <a:ext cx="2363244" cy="139500"/>
              <a:chOff x="3358412" y="3648507"/>
              <a:chExt cx="2363244" cy="139500"/>
            </a:xfrm>
          </p:grpSpPr>
          <p:sp>
            <p:nvSpPr>
              <p:cNvPr id="10592" name="Google Shape;10592;p85"/>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5"/>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5"/>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5"/>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5"/>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85"/>
            <p:cNvGrpSpPr/>
            <p:nvPr/>
          </p:nvGrpSpPr>
          <p:grpSpPr>
            <a:xfrm>
              <a:off x="3358412" y="3830018"/>
              <a:ext cx="2363244" cy="139500"/>
              <a:chOff x="3358412" y="3830018"/>
              <a:chExt cx="2363244" cy="139500"/>
            </a:xfrm>
          </p:grpSpPr>
          <p:sp>
            <p:nvSpPr>
              <p:cNvPr id="10598" name="Google Shape;10598;p85"/>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5"/>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5"/>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85"/>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5"/>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3" name="Google Shape;10603;p85"/>
            <p:cNvGrpSpPr/>
            <p:nvPr/>
          </p:nvGrpSpPr>
          <p:grpSpPr>
            <a:xfrm>
              <a:off x="3358399" y="4011514"/>
              <a:ext cx="2363377" cy="139537"/>
              <a:chOff x="3294800" y="4134603"/>
              <a:chExt cx="2638876" cy="152400"/>
            </a:xfrm>
          </p:grpSpPr>
          <p:sp>
            <p:nvSpPr>
              <p:cNvPr id="10604" name="Google Shape;10604;p8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85"/>
            <p:cNvGrpSpPr/>
            <p:nvPr/>
          </p:nvGrpSpPr>
          <p:grpSpPr>
            <a:xfrm>
              <a:off x="3358399" y="4193010"/>
              <a:ext cx="2363377" cy="139537"/>
              <a:chOff x="3294800" y="4134603"/>
              <a:chExt cx="2638876" cy="152400"/>
            </a:xfrm>
          </p:grpSpPr>
          <p:sp>
            <p:nvSpPr>
              <p:cNvPr id="10610" name="Google Shape;10610;p8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615" name="Google Shape;10615;p85"/>
          <p:cNvGraphicFramePr/>
          <p:nvPr/>
        </p:nvGraphicFramePr>
        <p:xfrm>
          <a:off x="711450" y="2153837"/>
          <a:ext cx="3000000" cy="3000000"/>
        </p:xfrm>
        <a:graphic>
          <a:graphicData uri="http://schemas.openxmlformats.org/drawingml/2006/table">
            <a:tbl>
              <a:tblPr>
                <a:noFill/>
                <a:tableStyleId>{6F91E8D4-64F3-4EE5-A852-3D0BFD9E5A2B}</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616" name="Google Shape;10616;p85"/>
          <p:cNvGrpSpPr/>
          <p:nvPr/>
        </p:nvGrpSpPr>
        <p:grpSpPr>
          <a:xfrm>
            <a:off x="4161119" y="2557652"/>
            <a:ext cx="1302095" cy="60959"/>
            <a:chOff x="3558802" y="4011427"/>
            <a:chExt cx="1866000" cy="111300"/>
          </a:xfrm>
        </p:grpSpPr>
        <p:sp>
          <p:nvSpPr>
            <p:cNvPr id="10617" name="Google Shape;10617;p8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9" name="Google Shape;10619;p85"/>
          <p:cNvGrpSpPr/>
          <p:nvPr/>
        </p:nvGrpSpPr>
        <p:grpSpPr>
          <a:xfrm>
            <a:off x="4706607" y="2839811"/>
            <a:ext cx="914340" cy="60959"/>
            <a:chOff x="3558802" y="4011427"/>
            <a:chExt cx="1866000" cy="111300"/>
          </a:xfrm>
        </p:grpSpPr>
        <p:sp>
          <p:nvSpPr>
            <p:cNvPr id="10620" name="Google Shape;10620;p8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85"/>
          <p:cNvGrpSpPr/>
          <p:nvPr/>
        </p:nvGrpSpPr>
        <p:grpSpPr>
          <a:xfrm>
            <a:off x="5874449" y="3167609"/>
            <a:ext cx="2519825" cy="1001454"/>
            <a:chOff x="1906114" y="789980"/>
            <a:chExt cx="1487676" cy="606868"/>
          </a:xfrm>
        </p:grpSpPr>
        <p:cxnSp>
          <p:nvCxnSpPr>
            <p:cNvPr id="10623" name="Google Shape;10623;p8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624" name="Google Shape;10624;p8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625" name="Google Shape;10625;p8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626" name="Google Shape;10626;p85"/>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0627" name="Google Shape;10627;p85"/>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0628" name="Google Shape;10628;p85"/>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0629" name="Google Shape;10629;p85"/>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0630" name="Google Shape;10630;p8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5"/>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0637" name="Google Shape;10637;p85"/>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638" name="Google Shape;10638;p85"/>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639" name="Google Shape;10639;p8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0" name="Google Shape;10640;p85"/>
          <p:cNvGrpSpPr/>
          <p:nvPr/>
        </p:nvGrpSpPr>
        <p:grpSpPr>
          <a:xfrm>
            <a:off x="3355812" y="951645"/>
            <a:ext cx="2363393" cy="1005865"/>
            <a:chOff x="3292400" y="1193188"/>
            <a:chExt cx="2615240" cy="1131075"/>
          </a:xfrm>
        </p:grpSpPr>
        <p:sp>
          <p:nvSpPr>
            <p:cNvPr id="10641" name="Google Shape;10641;p85"/>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42" name="Google Shape;10642;p85"/>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43" name="Google Shape;10643;p85"/>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0644" name="Google Shape;10644;p85"/>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0645" name="Google Shape;10645;p85"/>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0646" name="Google Shape;10646;p85"/>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0647" name="Google Shape;10647;p85"/>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0648" name="Google Shape;10648;p85"/>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0649" name="Google Shape;10649;p85"/>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0650" name="Google Shape;10650;p85"/>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0651" name="Google Shape;10651;p85"/>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52" name="Google Shape;10652;p85"/>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653" name="Google Shape;10653;p85"/>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654" name="Google Shape;10654;p85"/>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655" name="Google Shape;10655;p85"/>
            <p:cNvGrpSpPr/>
            <p:nvPr/>
          </p:nvGrpSpPr>
          <p:grpSpPr>
            <a:xfrm>
              <a:off x="3748438" y="1378608"/>
              <a:ext cx="2159202" cy="903971"/>
              <a:chOff x="1683525" y="2179850"/>
              <a:chExt cx="4519050" cy="2134525"/>
            </a:xfrm>
          </p:grpSpPr>
          <p:sp>
            <p:nvSpPr>
              <p:cNvPr id="10656" name="Google Shape;10656;p8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7" name="Google Shape;10657;p8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8" name="Google Shape;10658;p8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59" name="Google Shape;10659;p8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60" name="Google Shape;10660;p8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61" name="Google Shape;10661;p8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62" name="Google Shape;10662;p8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63" name="Google Shape;10663;p8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64" name="Google Shape;10664;p8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65" name="Google Shape;10665;p8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66" name="Google Shape;10666;p8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667" name="Google Shape;10667;p8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1" name="Shape 10671"/>
        <p:cNvGrpSpPr/>
        <p:nvPr/>
      </p:nvGrpSpPr>
      <p:grpSpPr>
        <a:xfrm>
          <a:off x="0" y="0"/>
          <a:ext cx="0" cy="0"/>
          <a:chOff x="0" y="0"/>
          <a:chExt cx="0" cy="0"/>
        </a:xfrm>
      </p:grpSpPr>
      <p:grpSp>
        <p:nvGrpSpPr>
          <p:cNvPr id="10672" name="Google Shape;10672;p86"/>
          <p:cNvGrpSpPr/>
          <p:nvPr/>
        </p:nvGrpSpPr>
        <p:grpSpPr>
          <a:xfrm>
            <a:off x="4796684" y="970941"/>
            <a:ext cx="745431" cy="718863"/>
            <a:chOff x="4249973" y="1201875"/>
            <a:chExt cx="1958568" cy="1888762"/>
          </a:xfrm>
        </p:grpSpPr>
        <p:sp>
          <p:nvSpPr>
            <p:cNvPr id="10673" name="Google Shape;10673;p86"/>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4" name="Google Shape;10674;p86"/>
            <p:cNvGrpSpPr/>
            <p:nvPr/>
          </p:nvGrpSpPr>
          <p:grpSpPr>
            <a:xfrm>
              <a:off x="5853086" y="1789142"/>
              <a:ext cx="355454" cy="1048099"/>
              <a:chOff x="5576108" y="2016725"/>
              <a:chExt cx="565200" cy="1666560"/>
            </a:xfrm>
          </p:grpSpPr>
          <p:sp>
            <p:nvSpPr>
              <p:cNvPr id="10675" name="Google Shape;10675;p86"/>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76" name="Google Shape;10676;p8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86"/>
            <p:cNvGrpSpPr/>
            <p:nvPr/>
          </p:nvGrpSpPr>
          <p:grpSpPr>
            <a:xfrm>
              <a:off x="4869455" y="2691676"/>
              <a:ext cx="1013897" cy="398961"/>
              <a:chOff x="4012057" y="3451825"/>
              <a:chExt cx="1612175" cy="634379"/>
            </a:xfrm>
          </p:grpSpPr>
          <p:sp>
            <p:nvSpPr>
              <p:cNvPr id="10678" name="Google Shape;10678;p86"/>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79" name="Google Shape;10679;p8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86"/>
            <p:cNvGrpSpPr/>
            <p:nvPr/>
          </p:nvGrpSpPr>
          <p:grpSpPr>
            <a:xfrm>
              <a:off x="4276937" y="2155961"/>
              <a:ext cx="651965" cy="891358"/>
              <a:chOff x="3069908" y="2599997"/>
              <a:chExt cx="1036675" cy="1417328"/>
            </a:xfrm>
          </p:grpSpPr>
          <p:sp>
            <p:nvSpPr>
              <p:cNvPr id="10681" name="Google Shape;10681;p86"/>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82" name="Google Shape;10682;p8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86"/>
            <p:cNvGrpSpPr/>
            <p:nvPr/>
          </p:nvGrpSpPr>
          <p:grpSpPr>
            <a:xfrm>
              <a:off x="5054918" y="1201875"/>
              <a:ext cx="999548" cy="602711"/>
              <a:chOff x="4306958" y="1082925"/>
              <a:chExt cx="1589359" cy="958358"/>
            </a:xfrm>
          </p:grpSpPr>
          <p:sp>
            <p:nvSpPr>
              <p:cNvPr id="10684" name="Google Shape;10684;p86"/>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85" name="Google Shape;10685;p8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86"/>
            <p:cNvGrpSpPr/>
            <p:nvPr/>
          </p:nvGrpSpPr>
          <p:grpSpPr>
            <a:xfrm>
              <a:off x="4249973" y="1303451"/>
              <a:ext cx="799317" cy="841334"/>
              <a:chOff x="3027033" y="1244439"/>
              <a:chExt cx="1270977" cy="1337786"/>
            </a:xfrm>
          </p:grpSpPr>
          <p:sp>
            <p:nvSpPr>
              <p:cNvPr id="10687" name="Google Shape;10687;p86"/>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688" name="Google Shape;10688;p8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89" name="Google Shape;10689;p86"/>
          <p:cNvGrpSpPr/>
          <p:nvPr/>
        </p:nvGrpSpPr>
        <p:grpSpPr>
          <a:xfrm>
            <a:off x="713057" y="1849390"/>
            <a:ext cx="761767" cy="729896"/>
            <a:chOff x="2657744" y="2337745"/>
            <a:chExt cx="832987" cy="798137"/>
          </a:xfrm>
        </p:grpSpPr>
        <p:sp>
          <p:nvSpPr>
            <p:cNvPr id="10690" name="Google Shape;10690;p86"/>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6"/>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6"/>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86"/>
          <p:cNvGrpSpPr/>
          <p:nvPr/>
        </p:nvGrpSpPr>
        <p:grpSpPr>
          <a:xfrm>
            <a:off x="3224022" y="1852597"/>
            <a:ext cx="685569" cy="723586"/>
            <a:chOff x="3398134" y="2057755"/>
            <a:chExt cx="704087" cy="743130"/>
          </a:xfrm>
        </p:grpSpPr>
        <p:grpSp>
          <p:nvGrpSpPr>
            <p:cNvPr id="10697" name="Google Shape;10697;p86"/>
            <p:cNvGrpSpPr/>
            <p:nvPr/>
          </p:nvGrpSpPr>
          <p:grpSpPr>
            <a:xfrm>
              <a:off x="3398134" y="2290183"/>
              <a:ext cx="315300" cy="219900"/>
              <a:chOff x="3398134" y="2290183"/>
              <a:chExt cx="315300" cy="219900"/>
            </a:xfrm>
          </p:grpSpPr>
          <p:sp>
            <p:nvSpPr>
              <p:cNvPr id="10698" name="Google Shape;10698;p86"/>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699" name="Google Shape;10699;p86"/>
              <p:cNvCxnSpPr>
                <a:stCxn id="10698"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700" name="Google Shape;10700;p86"/>
            <p:cNvGrpSpPr/>
            <p:nvPr/>
          </p:nvGrpSpPr>
          <p:grpSpPr>
            <a:xfrm>
              <a:off x="3547823" y="2467358"/>
              <a:ext cx="219900" cy="333527"/>
              <a:chOff x="3547823" y="2467358"/>
              <a:chExt cx="219900" cy="333527"/>
            </a:xfrm>
          </p:grpSpPr>
          <p:sp>
            <p:nvSpPr>
              <p:cNvPr id="10701" name="Google Shape;10701;p86"/>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702" name="Google Shape;10702;p86"/>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703" name="Google Shape;10703;p86"/>
            <p:cNvGrpSpPr/>
            <p:nvPr/>
          </p:nvGrpSpPr>
          <p:grpSpPr>
            <a:xfrm>
              <a:off x="3734138" y="2467358"/>
              <a:ext cx="219900" cy="333527"/>
              <a:chOff x="3734138" y="2467358"/>
              <a:chExt cx="219900" cy="333527"/>
            </a:xfrm>
          </p:grpSpPr>
          <p:sp>
            <p:nvSpPr>
              <p:cNvPr id="10704" name="Google Shape;10704;p86"/>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705" name="Google Shape;10705;p86"/>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706" name="Google Shape;10706;p86"/>
            <p:cNvGrpSpPr/>
            <p:nvPr/>
          </p:nvGrpSpPr>
          <p:grpSpPr>
            <a:xfrm>
              <a:off x="3787560" y="2288011"/>
              <a:ext cx="314661" cy="219900"/>
              <a:chOff x="3787560" y="2288011"/>
              <a:chExt cx="314661" cy="219900"/>
            </a:xfrm>
          </p:grpSpPr>
          <p:sp>
            <p:nvSpPr>
              <p:cNvPr id="10707" name="Google Shape;10707;p86"/>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708" name="Google Shape;10708;p86"/>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709" name="Google Shape;10709;p86"/>
            <p:cNvGrpSpPr/>
            <p:nvPr/>
          </p:nvGrpSpPr>
          <p:grpSpPr>
            <a:xfrm>
              <a:off x="3637290" y="2057755"/>
              <a:ext cx="219900" cy="335499"/>
              <a:chOff x="3637290" y="2057755"/>
              <a:chExt cx="219900" cy="335499"/>
            </a:xfrm>
          </p:grpSpPr>
          <p:sp>
            <p:nvSpPr>
              <p:cNvPr id="10710" name="Google Shape;10710;p86"/>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711" name="Google Shape;10711;p86"/>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712" name="Google Shape;10712;p86"/>
          <p:cNvGrpSpPr/>
          <p:nvPr/>
        </p:nvGrpSpPr>
        <p:grpSpPr>
          <a:xfrm>
            <a:off x="4899244" y="1859292"/>
            <a:ext cx="710153" cy="710153"/>
            <a:chOff x="5007123" y="2079403"/>
            <a:chExt cx="687600" cy="687600"/>
          </a:xfrm>
        </p:grpSpPr>
        <p:sp>
          <p:nvSpPr>
            <p:cNvPr id="10713" name="Google Shape;10713;p86"/>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6"/>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6"/>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6"/>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86"/>
          <p:cNvGrpSpPr/>
          <p:nvPr/>
        </p:nvGrpSpPr>
        <p:grpSpPr>
          <a:xfrm>
            <a:off x="5708681" y="1853799"/>
            <a:ext cx="720998" cy="721183"/>
            <a:chOff x="5797446" y="2063053"/>
            <a:chExt cx="698100" cy="698280"/>
          </a:xfrm>
        </p:grpSpPr>
        <p:sp>
          <p:nvSpPr>
            <p:cNvPr id="10718" name="Google Shape;10718;p86"/>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6"/>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6"/>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6"/>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86"/>
          <p:cNvGrpSpPr/>
          <p:nvPr/>
        </p:nvGrpSpPr>
        <p:grpSpPr>
          <a:xfrm>
            <a:off x="8153828" y="3499404"/>
            <a:ext cx="280585" cy="673164"/>
            <a:chOff x="8075075" y="3754290"/>
            <a:chExt cx="255612" cy="613194"/>
          </a:xfrm>
        </p:grpSpPr>
        <p:grpSp>
          <p:nvGrpSpPr>
            <p:cNvPr id="10723" name="Google Shape;10723;p86"/>
            <p:cNvGrpSpPr/>
            <p:nvPr/>
          </p:nvGrpSpPr>
          <p:grpSpPr>
            <a:xfrm>
              <a:off x="8075075" y="3754290"/>
              <a:ext cx="255612" cy="613194"/>
              <a:chOff x="8075075" y="3754290"/>
              <a:chExt cx="255612" cy="613194"/>
            </a:xfrm>
          </p:grpSpPr>
          <p:sp>
            <p:nvSpPr>
              <p:cNvPr id="10724" name="Google Shape;10724;p86"/>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6"/>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6" name="Google Shape;10726;p86"/>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86"/>
          <p:cNvGrpSpPr/>
          <p:nvPr/>
        </p:nvGrpSpPr>
        <p:grpSpPr>
          <a:xfrm>
            <a:off x="5270887" y="3488200"/>
            <a:ext cx="470352" cy="683745"/>
            <a:chOff x="1697726" y="3244179"/>
            <a:chExt cx="788124" cy="1146069"/>
          </a:xfrm>
        </p:grpSpPr>
        <p:sp>
          <p:nvSpPr>
            <p:cNvPr id="10728" name="Google Shape;10728;p8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0" name="Google Shape;10730;p86"/>
          <p:cNvSpPr/>
          <p:nvPr/>
        </p:nvSpPr>
        <p:spPr>
          <a:xfrm>
            <a:off x="8128351" y="34022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1" name="Google Shape;10731;p86"/>
          <p:cNvGrpSpPr/>
          <p:nvPr/>
        </p:nvGrpSpPr>
        <p:grpSpPr>
          <a:xfrm>
            <a:off x="5892037" y="3499402"/>
            <a:ext cx="293891" cy="293845"/>
            <a:chOff x="6134814" y="3754290"/>
            <a:chExt cx="293891" cy="293845"/>
          </a:xfrm>
        </p:grpSpPr>
        <p:sp>
          <p:nvSpPr>
            <p:cNvPr id="10732" name="Google Shape;10732;p86"/>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6"/>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86"/>
          <p:cNvGrpSpPr/>
          <p:nvPr/>
        </p:nvGrpSpPr>
        <p:grpSpPr>
          <a:xfrm>
            <a:off x="5892037" y="3878074"/>
            <a:ext cx="293891" cy="293891"/>
            <a:chOff x="6134814" y="4086186"/>
            <a:chExt cx="293891" cy="293891"/>
          </a:xfrm>
        </p:grpSpPr>
        <p:sp>
          <p:nvSpPr>
            <p:cNvPr id="10735" name="Google Shape;10735;p86"/>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6"/>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7" name="Google Shape;10737;p86"/>
          <p:cNvSpPr/>
          <p:nvPr/>
        </p:nvSpPr>
        <p:spPr>
          <a:xfrm>
            <a:off x="6930464" y="34986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6"/>
          <p:cNvSpPr/>
          <p:nvPr/>
        </p:nvSpPr>
        <p:spPr>
          <a:xfrm rot="10800000">
            <a:off x="6336727" y="34963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9" name="Google Shape;10739;p86"/>
          <p:cNvGrpSpPr/>
          <p:nvPr/>
        </p:nvGrpSpPr>
        <p:grpSpPr>
          <a:xfrm>
            <a:off x="7817013" y="2706766"/>
            <a:ext cx="622883" cy="621944"/>
            <a:chOff x="1187048" y="238125"/>
            <a:chExt cx="5256397" cy="5248476"/>
          </a:xfrm>
        </p:grpSpPr>
        <p:sp>
          <p:nvSpPr>
            <p:cNvPr id="10740" name="Google Shape;10740;p8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6"/>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6"/>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6"/>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4" name="Google Shape;10744;p86"/>
          <p:cNvGrpSpPr/>
          <p:nvPr/>
        </p:nvGrpSpPr>
        <p:grpSpPr>
          <a:xfrm>
            <a:off x="2274118" y="2716375"/>
            <a:ext cx="1310987" cy="612407"/>
            <a:chOff x="238125" y="1188750"/>
            <a:chExt cx="7140450" cy="3335550"/>
          </a:xfrm>
        </p:grpSpPr>
        <p:sp>
          <p:nvSpPr>
            <p:cNvPr id="10745" name="Google Shape;10745;p8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0" name="Google Shape;10750;p86"/>
          <p:cNvGrpSpPr/>
          <p:nvPr/>
        </p:nvGrpSpPr>
        <p:grpSpPr>
          <a:xfrm>
            <a:off x="6599990" y="2706930"/>
            <a:ext cx="1110299" cy="621702"/>
            <a:chOff x="238125" y="1335475"/>
            <a:chExt cx="5418735" cy="3034175"/>
          </a:xfrm>
        </p:grpSpPr>
        <p:sp>
          <p:nvSpPr>
            <p:cNvPr id="10751" name="Google Shape;10751;p8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86"/>
          <p:cNvGrpSpPr/>
          <p:nvPr/>
        </p:nvGrpSpPr>
        <p:grpSpPr>
          <a:xfrm>
            <a:off x="5417649" y="2703827"/>
            <a:ext cx="1074451" cy="627181"/>
            <a:chOff x="5359127" y="2910889"/>
            <a:chExt cx="1097723" cy="640831"/>
          </a:xfrm>
        </p:grpSpPr>
        <p:grpSp>
          <p:nvGrpSpPr>
            <p:cNvPr id="10755" name="Google Shape;10755;p86"/>
            <p:cNvGrpSpPr/>
            <p:nvPr/>
          </p:nvGrpSpPr>
          <p:grpSpPr>
            <a:xfrm>
              <a:off x="5929791" y="3263088"/>
              <a:ext cx="527060" cy="287097"/>
              <a:chOff x="5929791" y="3263088"/>
              <a:chExt cx="527060" cy="287097"/>
            </a:xfrm>
          </p:grpSpPr>
          <p:sp>
            <p:nvSpPr>
              <p:cNvPr id="10756" name="Google Shape;10756;p86"/>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57" name="Google Shape;10757;p86"/>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58" name="Google Shape;10758;p86"/>
            <p:cNvGrpSpPr/>
            <p:nvPr/>
          </p:nvGrpSpPr>
          <p:grpSpPr>
            <a:xfrm>
              <a:off x="5359127" y="3263089"/>
              <a:ext cx="526428" cy="288631"/>
              <a:chOff x="5359127" y="3263089"/>
              <a:chExt cx="526428" cy="288631"/>
            </a:xfrm>
          </p:grpSpPr>
          <p:sp>
            <p:nvSpPr>
              <p:cNvPr id="10759" name="Google Shape;10759;p86"/>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60" name="Google Shape;10760;p86"/>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61" name="Google Shape;10761;p86"/>
            <p:cNvGrpSpPr/>
            <p:nvPr/>
          </p:nvGrpSpPr>
          <p:grpSpPr>
            <a:xfrm>
              <a:off x="5551525" y="2910889"/>
              <a:ext cx="520901" cy="610283"/>
              <a:chOff x="5551525" y="2910889"/>
              <a:chExt cx="520901" cy="610283"/>
            </a:xfrm>
          </p:grpSpPr>
          <p:sp>
            <p:nvSpPr>
              <p:cNvPr id="10762" name="Google Shape;10762;p86"/>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63" name="Google Shape;10763;p86"/>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764" name="Google Shape;10764;p86"/>
            <p:cNvGrpSpPr/>
            <p:nvPr/>
          </p:nvGrpSpPr>
          <p:grpSpPr>
            <a:xfrm>
              <a:off x="5743962" y="2919100"/>
              <a:ext cx="623674" cy="284502"/>
              <a:chOff x="5743962" y="2919100"/>
              <a:chExt cx="623674" cy="284502"/>
            </a:xfrm>
          </p:grpSpPr>
          <p:sp>
            <p:nvSpPr>
              <p:cNvPr id="10765" name="Google Shape;10765;p86"/>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766" name="Google Shape;10766;p86"/>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767" name="Google Shape;10767;p86"/>
          <p:cNvGrpSpPr/>
          <p:nvPr/>
        </p:nvGrpSpPr>
        <p:grpSpPr>
          <a:xfrm>
            <a:off x="7568863" y="1854538"/>
            <a:ext cx="874976" cy="719600"/>
            <a:chOff x="7608988" y="2093194"/>
            <a:chExt cx="817276" cy="672147"/>
          </a:xfrm>
        </p:grpSpPr>
        <p:cxnSp>
          <p:nvCxnSpPr>
            <p:cNvPr id="10768" name="Google Shape;10768;p86"/>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69" name="Google Shape;10769;p86"/>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70" name="Google Shape;10770;p86"/>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71" name="Google Shape;10771;p86"/>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772" name="Google Shape;10772;p86"/>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773" name="Google Shape;10773;p86"/>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774" name="Google Shape;10774;p86"/>
            <p:cNvGrpSpPr/>
            <p:nvPr/>
          </p:nvGrpSpPr>
          <p:grpSpPr>
            <a:xfrm>
              <a:off x="7721175" y="2093194"/>
              <a:ext cx="599587" cy="623846"/>
              <a:chOff x="7721175" y="2093194"/>
              <a:chExt cx="599587" cy="623846"/>
            </a:xfrm>
          </p:grpSpPr>
          <p:grpSp>
            <p:nvGrpSpPr>
              <p:cNvPr id="10775" name="Google Shape;10775;p86"/>
              <p:cNvGrpSpPr/>
              <p:nvPr/>
            </p:nvGrpSpPr>
            <p:grpSpPr>
              <a:xfrm>
                <a:off x="7721175" y="2093194"/>
                <a:ext cx="291605" cy="623846"/>
                <a:chOff x="9405575" y="2061418"/>
                <a:chExt cx="291605" cy="623846"/>
              </a:xfrm>
            </p:grpSpPr>
            <p:sp>
              <p:nvSpPr>
                <p:cNvPr id="10776" name="Google Shape;10776;p8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86"/>
              <p:cNvGrpSpPr/>
              <p:nvPr/>
            </p:nvGrpSpPr>
            <p:grpSpPr>
              <a:xfrm flipH="1">
                <a:off x="8029157" y="2093194"/>
                <a:ext cx="291605" cy="623846"/>
                <a:chOff x="9405575" y="2061418"/>
                <a:chExt cx="291605" cy="623846"/>
              </a:xfrm>
            </p:grpSpPr>
            <p:sp>
              <p:nvSpPr>
                <p:cNvPr id="10784" name="Google Shape;10784;p8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791" name="Google Shape;10791;p86"/>
          <p:cNvGrpSpPr/>
          <p:nvPr/>
        </p:nvGrpSpPr>
        <p:grpSpPr>
          <a:xfrm>
            <a:off x="4013299" y="970941"/>
            <a:ext cx="712557" cy="785901"/>
            <a:chOff x="4206459" y="1191441"/>
            <a:chExt cx="712557" cy="785901"/>
          </a:xfrm>
        </p:grpSpPr>
        <p:sp>
          <p:nvSpPr>
            <p:cNvPr id="10792" name="Google Shape;10792;p86"/>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6"/>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6"/>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6"/>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6" name="Google Shape;10796;p86"/>
            <p:cNvGrpSpPr/>
            <p:nvPr/>
          </p:nvGrpSpPr>
          <p:grpSpPr>
            <a:xfrm>
              <a:off x="4644280" y="1290523"/>
              <a:ext cx="143716" cy="29463"/>
              <a:chOff x="4644280" y="1290523"/>
              <a:chExt cx="143716" cy="29463"/>
            </a:xfrm>
          </p:grpSpPr>
          <p:sp>
            <p:nvSpPr>
              <p:cNvPr id="10797" name="Google Shape;10797;p86"/>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6"/>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6"/>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6"/>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86"/>
            <p:cNvGrpSpPr/>
            <p:nvPr/>
          </p:nvGrpSpPr>
          <p:grpSpPr>
            <a:xfrm>
              <a:off x="4356567" y="1191441"/>
              <a:ext cx="143690" cy="29488"/>
              <a:chOff x="4356567" y="1191441"/>
              <a:chExt cx="143690" cy="29488"/>
            </a:xfrm>
          </p:grpSpPr>
          <p:sp>
            <p:nvSpPr>
              <p:cNvPr id="10802" name="Google Shape;10802;p86"/>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6"/>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6"/>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6"/>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86"/>
            <p:cNvGrpSpPr/>
            <p:nvPr/>
          </p:nvGrpSpPr>
          <p:grpSpPr>
            <a:xfrm>
              <a:off x="4339009" y="1863727"/>
              <a:ext cx="143703" cy="29476"/>
              <a:chOff x="4339009" y="1863727"/>
              <a:chExt cx="143703" cy="29476"/>
            </a:xfrm>
          </p:grpSpPr>
          <p:sp>
            <p:nvSpPr>
              <p:cNvPr id="10807" name="Google Shape;10807;p86"/>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6"/>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6"/>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6"/>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86"/>
            <p:cNvGrpSpPr/>
            <p:nvPr/>
          </p:nvGrpSpPr>
          <p:grpSpPr>
            <a:xfrm>
              <a:off x="4206459" y="1607315"/>
              <a:ext cx="29539" cy="142899"/>
              <a:chOff x="4206459" y="1607315"/>
              <a:chExt cx="29539" cy="142899"/>
            </a:xfrm>
          </p:grpSpPr>
          <p:sp>
            <p:nvSpPr>
              <p:cNvPr id="10812" name="Google Shape;10812;p86"/>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6"/>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6"/>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6"/>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6" name="Google Shape;10816;p86"/>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6"/>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6"/>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6"/>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0" name="Google Shape;10820;p86"/>
            <p:cNvGrpSpPr/>
            <p:nvPr/>
          </p:nvGrpSpPr>
          <p:grpSpPr>
            <a:xfrm>
              <a:off x="4889463" y="1423737"/>
              <a:ext cx="29552" cy="142899"/>
              <a:chOff x="4889463" y="1423737"/>
              <a:chExt cx="29552" cy="142899"/>
            </a:xfrm>
          </p:grpSpPr>
          <p:sp>
            <p:nvSpPr>
              <p:cNvPr id="10821" name="Google Shape;10821;p86"/>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6"/>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6"/>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6"/>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86"/>
            <p:cNvGrpSpPr/>
            <p:nvPr/>
          </p:nvGrpSpPr>
          <p:grpSpPr>
            <a:xfrm>
              <a:off x="4771663" y="1876896"/>
              <a:ext cx="108651" cy="100447"/>
              <a:chOff x="4771663" y="1876896"/>
              <a:chExt cx="108651" cy="100447"/>
            </a:xfrm>
          </p:grpSpPr>
          <p:sp>
            <p:nvSpPr>
              <p:cNvPr id="10826" name="Google Shape;10826;p86"/>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6"/>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6"/>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6"/>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30" name="Google Shape;10830;p86"/>
          <p:cNvGrpSpPr/>
          <p:nvPr/>
        </p:nvGrpSpPr>
        <p:grpSpPr>
          <a:xfrm>
            <a:off x="4008774" y="1854164"/>
            <a:ext cx="791287" cy="720350"/>
            <a:chOff x="267375" y="1071875"/>
            <a:chExt cx="470500" cy="428550"/>
          </a:xfrm>
        </p:grpSpPr>
        <p:sp>
          <p:nvSpPr>
            <p:cNvPr id="10831" name="Google Shape;10831;p86"/>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6"/>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6"/>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6"/>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6"/>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6"/>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6"/>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6"/>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9" name="Google Shape;10839;p86"/>
          <p:cNvGrpSpPr/>
          <p:nvPr/>
        </p:nvGrpSpPr>
        <p:grpSpPr>
          <a:xfrm>
            <a:off x="709269" y="3498794"/>
            <a:ext cx="1408444" cy="673166"/>
            <a:chOff x="712664" y="3693287"/>
            <a:chExt cx="1460738" cy="698160"/>
          </a:xfrm>
        </p:grpSpPr>
        <p:grpSp>
          <p:nvGrpSpPr>
            <p:cNvPr id="10840" name="Google Shape;10840;p86"/>
            <p:cNvGrpSpPr/>
            <p:nvPr/>
          </p:nvGrpSpPr>
          <p:grpSpPr>
            <a:xfrm>
              <a:off x="1380079" y="4133090"/>
              <a:ext cx="234048" cy="258099"/>
              <a:chOff x="1380079" y="4133090"/>
              <a:chExt cx="234048" cy="258099"/>
            </a:xfrm>
          </p:grpSpPr>
          <p:sp>
            <p:nvSpPr>
              <p:cNvPr id="10841" name="Google Shape;10841;p86"/>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6"/>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6"/>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86"/>
            <p:cNvGrpSpPr/>
            <p:nvPr/>
          </p:nvGrpSpPr>
          <p:grpSpPr>
            <a:xfrm>
              <a:off x="884610" y="3864082"/>
              <a:ext cx="1118566" cy="527275"/>
              <a:chOff x="890961" y="3865463"/>
              <a:chExt cx="1115221" cy="525698"/>
            </a:xfrm>
          </p:grpSpPr>
          <p:sp>
            <p:nvSpPr>
              <p:cNvPr id="10845" name="Google Shape;10845;p86"/>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6"/>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6"/>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86"/>
            <p:cNvGrpSpPr/>
            <p:nvPr/>
          </p:nvGrpSpPr>
          <p:grpSpPr>
            <a:xfrm>
              <a:off x="712664" y="3693287"/>
              <a:ext cx="1460738" cy="698160"/>
              <a:chOff x="712664" y="3693025"/>
              <a:chExt cx="1460738" cy="698160"/>
            </a:xfrm>
          </p:grpSpPr>
          <p:sp>
            <p:nvSpPr>
              <p:cNvPr id="10849" name="Google Shape;10849;p86"/>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6"/>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6"/>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6"/>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6"/>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6"/>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55" name="Google Shape;10855;p86"/>
          <p:cNvGrpSpPr/>
          <p:nvPr/>
        </p:nvGrpSpPr>
        <p:grpSpPr>
          <a:xfrm>
            <a:off x="3146985" y="970941"/>
            <a:ext cx="795485" cy="738831"/>
            <a:chOff x="3348603" y="1236445"/>
            <a:chExt cx="749256" cy="695894"/>
          </a:xfrm>
        </p:grpSpPr>
        <p:grpSp>
          <p:nvGrpSpPr>
            <p:cNvPr id="10856" name="Google Shape;10856;p86"/>
            <p:cNvGrpSpPr/>
            <p:nvPr/>
          </p:nvGrpSpPr>
          <p:grpSpPr>
            <a:xfrm>
              <a:off x="3583779" y="1236445"/>
              <a:ext cx="293795" cy="285811"/>
              <a:chOff x="3750225" y="1774000"/>
              <a:chExt cx="149575" cy="145525"/>
            </a:xfrm>
          </p:grpSpPr>
          <p:sp>
            <p:nvSpPr>
              <p:cNvPr id="10857" name="Google Shape;10857;p8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86"/>
            <p:cNvGrpSpPr/>
            <p:nvPr/>
          </p:nvGrpSpPr>
          <p:grpSpPr>
            <a:xfrm>
              <a:off x="3775534" y="1462599"/>
              <a:ext cx="322325" cy="285958"/>
              <a:chOff x="3847850" y="1889150"/>
              <a:chExt cx="164100" cy="145600"/>
            </a:xfrm>
          </p:grpSpPr>
          <p:sp>
            <p:nvSpPr>
              <p:cNvPr id="10860" name="Google Shape;10860;p8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86"/>
            <p:cNvGrpSpPr/>
            <p:nvPr/>
          </p:nvGrpSpPr>
          <p:grpSpPr>
            <a:xfrm>
              <a:off x="3545329" y="1646528"/>
              <a:ext cx="293746" cy="285811"/>
              <a:chOff x="3730650" y="1982800"/>
              <a:chExt cx="149550" cy="145525"/>
            </a:xfrm>
          </p:grpSpPr>
          <p:sp>
            <p:nvSpPr>
              <p:cNvPr id="10863" name="Google Shape;10863;p8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86"/>
            <p:cNvGrpSpPr/>
            <p:nvPr/>
          </p:nvGrpSpPr>
          <p:grpSpPr>
            <a:xfrm>
              <a:off x="3348603" y="1415046"/>
              <a:ext cx="294384" cy="284387"/>
              <a:chOff x="3630494" y="1864938"/>
              <a:chExt cx="149875" cy="144800"/>
            </a:xfrm>
          </p:grpSpPr>
          <p:sp>
            <p:nvSpPr>
              <p:cNvPr id="10866" name="Google Shape;10866;p86"/>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6"/>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68" name="Google Shape;10868;p86"/>
          <p:cNvGrpSpPr/>
          <p:nvPr/>
        </p:nvGrpSpPr>
        <p:grpSpPr>
          <a:xfrm>
            <a:off x="2268512" y="3493837"/>
            <a:ext cx="1324924" cy="678083"/>
            <a:chOff x="2413923" y="3711366"/>
            <a:chExt cx="1374117" cy="703260"/>
          </a:xfrm>
        </p:grpSpPr>
        <p:grpSp>
          <p:nvGrpSpPr>
            <p:cNvPr id="10869" name="Google Shape;10869;p86"/>
            <p:cNvGrpSpPr/>
            <p:nvPr/>
          </p:nvGrpSpPr>
          <p:grpSpPr>
            <a:xfrm>
              <a:off x="2413923" y="3711366"/>
              <a:ext cx="1374117" cy="703260"/>
              <a:chOff x="2413923" y="3711366"/>
              <a:chExt cx="1374117" cy="703260"/>
            </a:xfrm>
          </p:grpSpPr>
          <p:sp>
            <p:nvSpPr>
              <p:cNvPr id="10870" name="Google Shape;10870;p86"/>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1" name="Google Shape;10871;p86"/>
              <p:cNvGrpSpPr/>
              <p:nvPr/>
            </p:nvGrpSpPr>
            <p:grpSpPr>
              <a:xfrm>
                <a:off x="2600284" y="3808654"/>
                <a:ext cx="234506" cy="138009"/>
                <a:chOff x="2600284" y="3808654"/>
                <a:chExt cx="234506" cy="138009"/>
              </a:xfrm>
            </p:grpSpPr>
            <p:sp>
              <p:nvSpPr>
                <p:cNvPr id="10872" name="Google Shape;10872;p86"/>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73" name="Google Shape;10873;p86"/>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74" name="Google Shape;10874;p86"/>
              <p:cNvGrpSpPr/>
              <p:nvPr/>
            </p:nvGrpSpPr>
            <p:grpSpPr>
              <a:xfrm>
                <a:off x="3359659" y="3805664"/>
                <a:ext cx="232294" cy="141000"/>
                <a:chOff x="3359659" y="3805664"/>
                <a:chExt cx="232294" cy="141000"/>
              </a:xfrm>
            </p:grpSpPr>
            <p:sp>
              <p:nvSpPr>
                <p:cNvPr id="10875" name="Google Shape;10875;p86"/>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76" name="Google Shape;10876;p86"/>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77" name="Google Shape;10877;p86"/>
              <p:cNvGrpSpPr/>
              <p:nvPr/>
            </p:nvGrpSpPr>
            <p:grpSpPr>
              <a:xfrm>
                <a:off x="3067316" y="3711366"/>
                <a:ext cx="66900" cy="166809"/>
                <a:chOff x="3067316" y="3711366"/>
                <a:chExt cx="66900" cy="166809"/>
              </a:xfrm>
            </p:grpSpPr>
            <p:sp>
              <p:nvSpPr>
                <p:cNvPr id="10878" name="Google Shape;10878;p86"/>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79" name="Google Shape;10879;p86"/>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80" name="Google Shape;10880;p86"/>
              <p:cNvGrpSpPr/>
              <p:nvPr/>
            </p:nvGrpSpPr>
            <p:grpSpPr>
              <a:xfrm>
                <a:off x="2413923" y="4058666"/>
                <a:ext cx="224119" cy="66900"/>
                <a:chOff x="2413923" y="4058666"/>
                <a:chExt cx="224119" cy="66900"/>
              </a:xfrm>
            </p:grpSpPr>
            <p:sp>
              <p:nvSpPr>
                <p:cNvPr id="10881" name="Google Shape;10881;p86"/>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82" name="Google Shape;10882;p86"/>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883" name="Google Shape;10883;p86"/>
              <p:cNvGrpSpPr/>
              <p:nvPr/>
            </p:nvGrpSpPr>
            <p:grpSpPr>
              <a:xfrm>
                <a:off x="3564643" y="4058666"/>
                <a:ext cx="223397" cy="66900"/>
                <a:chOff x="3564643" y="4058666"/>
                <a:chExt cx="223397" cy="66900"/>
              </a:xfrm>
            </p:grpSpPr>
            <p:sp>
              <p:nvSpPr>
                <p:cNvPr id="10884" name="Google Shape;10884;p86"/>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85" name="Google Shape;10885;p86"/>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886" name="Google Shape;10886;p86"/>
            <p:cNvGrpSpPr/>
            <p:nvPr/>
          </p:nvGrpSpPr>
          <p:grpSpPr>
            <a:xfrm>
              <a:off x="2633353" y="3965763"/>
              <a:ext cx="933975" cy="445687"/>
              <a:chOff x="2633353" y="3965763"/>
              <a:chExt cx="933975" cy="445687"/>
            </a:xfrm>
          </p:grpSpPr>
          <p:sp>
            <p:nvSpPr>
              <p:cNvPr id="10887" name="Google Shape;10887;p86"/>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6"/>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89" name="Google Shape;10889;p86"/>
          <p:cNvGrpSpPr/>
          <p:nvPr/>
        </p:nvGrpSpPr>
        <p:grpSpPr>
          <a:xfrm>
            <a:off x="6392784" y="1044384"/>
            <a:ext cx="1131087" cy="587383"/>
            <a:chOff x="238125" y="999450"/>
            <a:chExt cx="7140700" cy="3708225"/>
          </a:xfrm>
        </p:grpSpPr>
        <p:sp>
          <p:nvSpPr>
            <p:cNvPr id="10890" name="Google Shape;10890;p86"/>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6"/>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86"/>
          <p:cNvGrpSpPr/>
          <p:nvPr/>
        </p:nvGrpSpPr>
        <p:grpSpPr>
          <a:xfrm>
            <a:off x="3744234" y="3493879"/>
            <a:ext cx="1375854" cy="678131"/>
            <a:chOff x="3913765" y="3641905"/>
            <a:chExt cx="1522805" cy="750560"/>
          </a:xfrm>
        </p:grpSpPr>
        <p:grpSp>
          <p:nvGrpSpPr>
            <p:cNvPr id="10900" name="Google Shape;10900;p86"/>
            <p:cNvGrpSpPr/>
            <p:nvPr/>
          </p:nvGrpSpPr>
          <p:grpSpPr>
            <a:xfrm>
              <a:off x="3913765" y="3997002"/>
              <a:ext cx="1522805" cy="395463"/>
              <a:chOff x="3913765" y="3997002"/>
              <a:chExt cx="1522805" cy="395463"/>
            </a:xfrm>
          </p:grpSpPr>
          <p:grpSp>
            <p:nvGrpSpPr>
              <p:cNvPr id="10901" name="Google Shape;10901;p86"/>
              <p:cNvGrpSpPr/>
              <p:nvPr/>
            </p:nvGrpSpPr>
            <p:grpSpPr>
              <a:xfrm>
                <a:off x="3913765" y="4138659"/>
                <a:ext cx="507602" cy="253806"/>
                <a:chOff x="3913765" y="4138659"/>
                <a:chExt cx="507602" cy="253806"/>
              </a:xfrm>
            </p:grpSpPr>
            <p:sp>
              <p:nvSpPr>
                <p:cNvPr id="10902" name="Google Shape;10902;p86"/>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6"/>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904" name="Google Shape;10904;p86"/>
              <p:cNvGrpSpPr/>
              <p:nvPr/>
            </p:nvGrpSpPr>
            <p:grpSpPr>
              <a:xfrm>
                <a:off x="4421361" y="3997002"/>
                <a:ext cx="507618" cy="395463"/>
                <a:chOff x="4421361" y="3997002"/>
                <a:chExt cx="507618" cy="395463"/>
              </a:xfrm>
            </p:grpSpPr>
            <p:sp>
              <p:nvSpPr>
                <p:cNvPr id="10905" name="Google Shape;10905;p86"/>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6"/>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86"/>
              <p:cNvGrpSpPr/>
              <p:nvPr/>
            </p:nvGrpSpPr>
            <p:grpSpPr>
              <a:xfrm>
                <a:off x="4928973" y="4189418"/>
                <a:ext cx="507596" cy="203047"/>
                <a:chOff x="4928973" y="4189418"/>
                <a:chExt cx="507596" cy="203047"/>
              </a:xfrm>
            </p:grpSpPr>
            <p:sp>
              <p:nvSpPr>
                <p:cNvPr id="10908" name="Google Shape;10908;p86"/>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6"/>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10" name="Google Shape;10910;p86"/>
            <p:cNvGrpSpPr/>
            <p:nvPr/>
          </p:nvGrpSpPr>
          <p:grpSpPr>
            <a:xfrm>
              <a:off x="4482186" y="3641905"/>
              <a:ext cx="397605" cy="349784"/>
              <a:chOff x="2906375" y="1159725"/>
              <a:chExt cx="1860575" cy="1636800"/>
            </a:xfrm>
          </p:grpSpPr>
          <p:sp>
            <p:nvSpPr>
              <p:cNvPr id="10911" name="Google Shape;10911;p86"/>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6"/>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6"/>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6"/>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15" name="Google Shape;10915;p86"/>
          <p:cNvGrpSpPr/>
          <p:nvPr/>
        </p:nvGrpSpPr>
        <p:grpSpPr>
          <a:xfrm>
            <a:off x="6528943" y="1853805"/>
            <a:ext cx="940737" cy="721067"/>
            <a:chOff x="6599718" y="2068734"/>
            <a:chExt cx="940737" cy="721067"/>
          </a:xfrm>
        </p:grpSpPr>
        <p:sp>
          <p:nvSpPr>
            <p:cNvPr id="10916" name="Google Shape;10916;p86"/>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6"/>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86"/>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6"/>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6"/>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6"/>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2" name="Google Shape;10922;p86"/>
            <p:cNvGrpSpPr/>
            <p:nvPr/>
          </p:nvGrpSpPr>
          <p:grpSpPr>
            <a:xfrm>
              <a:off x="6836957" y="2068734"/>
              <a:ext cx="461892" cy="721067"/>
              <a:chOff x="6836957" y="2068734"/>
              <a:chExt cx="461892" cy="721067"/>
            </a:xfrm>
          </p:grpSpPr>
          <p:sp>
            <p:nvSpPr>
              <p:cNvPr id="10923" name="Google Shape;10923;p86"/>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6"/>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6"/>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6"/>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6"/>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6"/>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9" name="Google Shape;10929;p86"/>
              <p:cNvGrpSpPr/>
              <p:nvPr/>
            </p:nvGrpSpPr>
            <p:grpSpPr>
              <a:xfrm>
                <a:off x="6836957" y="2068734"/>
                <a:ext cx="461892" cy="721067"/>
                <a:chOff x="6836957" y="2068734"/>
                <a:chExt cx="461892" cy="721067"/>
              </a:xfrm>
            </p:grpSpPr>
            <p:sp>
              <p:nvSpPr>
                <p:cNvPr id="10930" name="Google Shape;10930;p86"/>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6"/>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6"/>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6"/>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6"/>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6"/>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86"/>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937" name="Google Shape;10937;p86"/>
          <p:cNvGrpSpPr/>
          <p:nvPr/>
        </p:nvGrpSpPr>
        <p:grpSpPr>
          <a:xfrm>
            <a:off x="2412262" y="1858152"/>
            <a:ext cx="712577" cy="712374"/>
            <a:chOff x="2559249" y="2069323"/>
            <a:chExt cx="685566" cy="685634"/>
          </a:xfrm>
        </p:grpSpPr>
        <p:sp>
          <p:nvSpPr>
            <p:cNvPr id="10938" name="Google Shape;10938;p86"/>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6"/>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6"/>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6"/>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6"/>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6"/>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6"/>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6"/>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6"/>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6"/>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6"/>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6"/>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6"/>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1" name="Google Shape;10951;p86"/>
          <p:cNvGrpSpPr/>
          <p:nvPr/>
        </p:nvGrpSpPr>
        <p:grpSpPr>
          <a:xfrm>
            <a:off x="7594699" y="970941"/>
            <a:ext cx="845645" cy="711911"/>
            <a:chOff x="951975" y="315800"/>
            <a:chExt cx="5860325" cy="4933550"/>
          </a:xfrm>
        </p:grpSpPr>
        <p:sp>
          <p:nvSpPr>
            <p:cNvPr id="10952" name="Google Shape;10952;p86"/>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86"/>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6"/>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6"/>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6"/>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6"/>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6"/>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6"/>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86"/>
          <p:cNvGrpSpPr/>
          <p:nvPr/>
        </p:nvGrpSpPr>
        <p:grpSpPr>
          <a:xfrm>
            <a:off x="3691828" y="2707050"/>
            <a:ext cx="1617932" cy="621724"/>
            <a:chOff x="3862800" y="3038525"/>
            <a:chExt cx="1329006" cy="510698"/>
          </a:xfrm>
        </p:grpSpPr>
        <p:sp>
          <p:nvSpPr>
            <p:cNvPr id="10961" name="Google Shape;10961;p86"/>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6"/>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3" name="Google Shape;10963;p86"/>
            <p:cNvGrpSpPr/>
            <p:nvPr/>
          </p:nvGrpSpPr>
          <p:grpSpPr>
            <a:xfrm>
              <a:off x="3967075" y="3040337"/>
              <a:ext cx="1019927" cy="402126"/>
              <a:chOff x="3967075" y="3040337"/>
              <a:chExt cx="1019927" cy="402126"/>
            </a:xfrm>
          </p:grpSpPr>
          <p:sp>
            <p:nvSpPr>
              <p:cNvPr id="10964" name="Google Shape;10964;p86"/>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6"/>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86"/>
            <p:cNvGrpSpPr/>
            <p:nvPr/>
          </p:nvGrpSpPr>
          <p:grpSpPr>
            <a:xfrm>
              <a:off x="4186700" y="3040337"/>
              <a:ext cx="390475" cy="183289"/>
              <a:chOff x="4186700" y="3040337"/>
              <a:chExt cx="390475" cy="183289"/>
            </a:xfrm>
          </p:grpSpPr>
          <p:sp>
            <p:nvSpPr>
              <p:cNvPr id="10967" name="Google Shape;10967;p86"/>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6"/>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9" name="Google Shape;10969;p86"/>
            <p:cNvGrpSpPr/>
            <p:nvPr/>
          </p:nvGrpSpPr>
          <p:grpSpPr>
            <a:xfrm>
              <a:off x="4073727" y="3040337"/>
              <a:ext cx="697794" cy="296263"/>
              <a:chOff x="4073727" y="3040337"/>
              <a:chExt cx="697794" cy="296263"/>
            </a:xfrm>
          </p:grpSpPr>
          <p:sp>
            <p:nvSpPr>
              <p:cNvPr id="10970" name="Google Shape;10970;p86"/>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6"/>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2" name="Google Shape;10972;p86"/>
            <p:cNvGrpSpPr/>
            <p:nvPr/>
          </p:nvGrpSpPr>
          <p:grpSpPr>
            <a:xfrm>
              <a:off x="3862800" y="3038525"/>
              <a:ext cx="1329006" cy="510698"/>
              <a:chOff x="3862800" y="3038525"/>
              <a:chExt cx="1329006" cy="510698"/>
            </a:xfrm>
          </p:grpSpPr>
          <p:sp>
            <p:nvSpPr>
              <p:cNvPr id="10973" name="Google Shape;10973;p86"/>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6"/>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75" name="Google Shape;10975;p86"/>
          <p:cNvGrpSpPr/>
          <p:nvPr/>
        </p:nvGrpSpPr>
        <p:grpSpPr>
          <a:xfrm>
            <a:off x="700150" y="970941"/>
            <a:ext cx="883205" cy="775176"/>
            <a:chOff x="649648" y="271400"/>
            <a:chExt cx="6215377" cy="5455143"/>
          </a:xfrm>
        </p:grpSpPr>
        <p:sp>
          <p:nvSpPr>
            <p:cNvPr id="10976" name="Google Shape;10976;p86"/>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6"/>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6"/>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6"/>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6"/>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6"/>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6"/>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6"/>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6"/>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6"/>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6"/>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6"/>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8" name="Google Shape;10988;p86"/>
          <p:cNvGrpSpPr/>
          <p:nvPr/>
        </p:nvGrpSpPr>
        <p:grpSpPr>
          <a:xfrm>
            <a:off x="2308452" y="970941"/>
            <a:ext cx="767704" cy="815489"/>
            <a:chOff x="2499700" y="1135950"/>
            <a:chExt cx="732402" cy="777990"/>
          </a:xfrm>
        </p:grpSpPr>
        <p:grpSp>
          <p:nvGrpSpPr>
            <p:cNvPr id="10989" name="Google Shape;10989;p86"/>
            <p:cNvGrpSpPr/>
            <p:nvPr/>
          </p:nvGrpSpPr>
          <p:grpSpPr>
            <a:xfrm>
              <a:off x="2499700" y="1135950"/>
              <a:ext cx="732402" cy="694705"/>
              <a:chOff x="2499700" y="1135950"/>
              <a:chExt cx="732402" cy="694705"/>
            </a:xfrm>
          </p:grpSpPr>
          <p:sp>
            <p:nvSpPr>
              <p:cNvPr id="10990" name="Google Shape;10990;p86"/>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6"/>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6"/>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6"/>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6"/>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6"/>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6"/>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6"/>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6"/>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6"/>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6"/>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6"/>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6"/>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6"/>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6"/>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6"/>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6"/>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6"/>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6"/>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6"/>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6"/>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6"/>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6"/>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6"/>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6"/>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86"/>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6"/>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86"/>
            <p:cNvGrpSpPr/>
            <p:nvPr/>
          </p:nvGrpSpPr>
          <p:grpSpPr>
            <a:xfrm>
              <a:off x="2517909" y="1188726"/>
              <a:ext cx="702702" cy="725214"/>
              <a:chOff x="2517909" y="1188726"/>
              <a:chExt cx="702702" cy="725214"/>
            </a:xfrm>
          </p:grpSpPr>
          <p:sp>
            <p:nvSpPr>
              <p:cNvPr id="11018" name="Google Shape;11018;p86"/>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6"/>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6"/>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6"/>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6"/>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23" name="Google Shape;11023;p86"/>
          <p:cNvGrpSpPr/>
          <p:nvPr/>
        </p:nvGrpSpPr>
        <p:grpSpPr>
          <a:xfrm>
            <a:off x="1654184" y="970941"/>
            <a:ext cx="583439" cy="870229"/>
            <a:chOff x="1716825" y="1121550"/>
            <a:chExt cx="622800" cy="928938"/>
          </a:xfrm>
        </p:grpSpPr>
        <p:grpSp>
          <p:nvGrpSpPr>
            <p:cNvPr id="11024" name="Google Shape;11024;p86"/>
            <p:cNvGrpSpPr/>
            <p:nvPr/>
          </p:nvGrpSpPr>
          <p:grpSpPr>
            <a:xfrm>
              <a:off x="1716825" y="1121550"/>
              <a:ext cx="622800" cy="928938"/>
              <a:chOff x="1716825" y="1121550"/>
              <a:chExt cx="622800" cy="928938"/>
            </a:xfrm>
          </p:grpSpPr>
          <p:cxnSp>
            <p:nvCxnSpPr>
              <p:cNvPr id="11025" name="Google Shape;11025;p86"/>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1026" name="Google Shape;11026;p86"/>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86"/>
            <p:cNvGrpSpPr/>
            <p:nvPr/>
          </p:nvGrpSpPr>
          <p:grpSpPr>
            <a:xfrm>
              <a:off x="1768050" y="1172775"/>
              <a:ext cx="520200" cy="832000"/>
              <a:chOff x="1768050" y="1172775"/>
              <a:chExt cx="520200" cy="832000"/>
            </a:xfrm>
          </p:grpSpPr>
          <p:cxnSp>
            <p:nvCxnSpPr>
              <p:cNvPr id="11028" name="Google Shape;11028;p86"/>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1029" name="Google Shape;11029;p86"/>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86"/>
            <p:cNvGrpSpPr/>
            <p:nvPr/>
          </p:nvGrpSpPr>
          <p:grpSpPr>
            <a:xfrm>
              <a:off x="1820100" y="1225475"/>
              <a:ext cx="416400" cy="729575"/>
              <a:chOff x="1820100" y="1225475"/>
              <a:chExt cx="416400" cy="729575"/>
            </a:xfrm>
          </p:grpSpPr>
          <p:cxnSp>
            <p:nvCxnSpPr>
              <p:cNvPr id="11031" name="Google Shape;11031;p86"/>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1032" name="Google Shape;11032;p86"/>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86"/>
            <p:cNvGrpSpPr/>
            <p:nvPr/>
          </p:nvGrpSpPr>
          <p:grpSpPr>
            <a:xfrm>
              <a:off x="1874250" y="1278825"/>
              <a:ext cx="308100" cy="605275"/>
              <a:chOff x="1874250" y="1278825"/>
              <a:chExt cx="308100" cy="605275"/>
            </a:xfrm>
          </p:grpSpPr>
          <p:cxnSp>
            <p:nvCxnSpPr>
              <p:cNvPr id="11034" name="Google Shape;11034;p86"/>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1035" name="Google Shape;11035;p86"/>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6" name="Google Shape;11036;p86"/>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86"/>
          <p:cNvGrpSpPr/>
          <p:nvPr/>
        </p:nvGrpSpPr>
        <p:grpSpPr>
          <a:xfrm>
            <a:off x="1574007" y="1857263"/>
            <a:ext cx="739072" cy="714152"/>
            <a:chOff x="4334725" y="1355875"/>
            <a:chExt cx="3106650" cy="3001900"/>
          </a:xfrm>
        </p:grpSpPr>
        <p:grpSp>
          <p:nvGrpSpPr>
            <p:cNvPr id="11038" name="Google Shape;11038;p86"/>
            <p:cNvGrpSpPr/>
            <p:nvPr/>
          </p:nvGrpSpPr>
          <p:grpSpPr>
            <a:xfrm>
              <a:off x="4516050" y="1724875"/>
              <a:ext cx="2693725" cy="2632900"/>
              <a:chOff x="4516050" y="1724875"/>
              <a:chExt cx="2693725" cy="2632900"/>
            </a:xfrm>
          </p:grpSpPr>
          <p:sp>
            <p:nvSpPr>
              <p:cNvPr id="11039" name="Google Shape;11039;p86"/>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6"/>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6"/>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86"/>
            <p:cNvGrpSpPr/>
            <p:nvPr/>
          </p:nvGrpSpPr>
          <p:grpSpPr>
            <a:xfrm>
              <a:off x="4334725" y="1355875"/>
              <a:ext cx="3106650" cy="2709650"/>
              <a:chOff x="4334725" y="1355875"/>
              <a:chExt cx="3106650" cy="2709650"/>
            </a:xfrm>
          </p:grpSpPr>
          <p:sp>
            <p:nvSpPr>
              <p:cNvPr id="11043" name="Google Shape;11043;p86"/>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6"/>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6"/>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46" name="Google Shape;11046;p86"/>
          <p:cNvGrpSpPr/>
          <p:nvPr/>
        </p:nvGrpSpPr>
        <p:grpSpPr>
          <a:xfrm>
            <a:off x="7690956" y="3488034"/>
            <a:ext cx="312074" cy="684173"/>
            <a:chOff x="7645573" y="3754300"/>
            <a:chExt cx="293855" cy="644170"/>
          </a:xfrm>
        </p:grpSpPr>
        <p:sp>
          <p:nvSpPr>
            <p:cNvPr id="11047" name="Google Shape;11047;p86"/>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6"/>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86"/>
          <p:cNvGrpSpPr/>
          <p:nvPr/>
        </p:nvGrpSpPr>
        <p:grpSpPr>
          <a:xfrm>
            <a:off x="5612944" y="970941"/>
            <a:ext cx="709011" cy="739359"/>
            <a:chOff x="5830645" y="1256617"/>
            <a:chExt cx="530340" cy="553040"/>
          </a:xfrm>
        </p:grpSpPr>
        <p:grpSp>
          <p:nvGrpSpPr>
            <p:cNvPr id="11050" name="Google Shape;11050;p86"/>
            <p:cNvGrpSpPr/>
            <p:nvPr/>
          </p:nvGrpSpPr>
          <p:grpSpPr>
            <a:xfrm>
              <a:off x="5830645" y="1256617"/>
              <a:ext cx="259743" cy="269909"/>
              <a:chOff x="5830645" y="1256617"/>
              <a:chExt cx="259743" cy="269909"/>
            </a:xfrm>
          </p:grpSpPr>
          <p:sp>
            <p:nvSpPr>
              <p:cNvPr id="11051" name="Google Shape;11051;p86"/>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6"/>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86"/>
            <p:cNvGrpSpPr/>
            <p:nvPr/>
          </p:nvGrpSpPr>
          <p:grpSpPr>
            <a:xfrm>
              <a:off x="6101293" y="1256617"/>
              <a:ext cx="259692" cy="269909"/>
              <a:chOff x="6101293" y="1256617"/>
              <a:chExt cx="259692" cy="269909"/>
            </a:xfrm>
          </p:grpSpPr>
          <p:sp>
            <p:nvSpPr>
              <p:cNvPr id="11054" name="Google Shape;11054;p86"/>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6"/>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86"/>
            <p:cNvGrpSpPr/>
            <p:nvPr/>
          </p:nvGrpSpPr>
          <p:grpSpPr>
            <a:xfrm>
              <a:off x="5830645" y="1539749"/>
              <a:ext cx="259692" cy="269909"/>
              <a:chOff x="5830645" y="1539749"/>
              <a:chExt cx="259692" cy="269909"/>
            </a:xfrm>
          </p:grpSpPr>
          <p:sp>
            <p:nvSpPr>
              <p:cNvPr id="11057" name="Google Shape;11057;p86"/>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6"/>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9" name="Google Shape;11059;p86"/>
            <p:cNvGrpSpPr/>
            <p:nvPr/>
          </p:nvGrpSpPr>
          <p:grpSpPr>
            <a:xfrm>
              <a:off x="6101293" y="1539749"/>
              <a:ext cx="259692" cy="269909"/>
              <a:chOff x="6101293" y="1539749"/>
              <a:chExt cx="259692" cy="269909"/>
            </a:xfrm>
          </p:grpSpPr>
          <p:sp>
            <p:nvSpPr>
              <p:cNvPr id="11060" name="Google Shape;11060;p86"/>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6"/>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2" name="Google Shape;11062;p86"/>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86"/>
          <p:cNvGrpSpPr/>
          <p:nvPr/>
        </p:nvGrpSpPr>
        <p:grpSpPr>
          <a:xfrm>
            <a:off x="714438" y="2707057"/>
            <a:ext cx="1452955" cy="621360"/>
            <a:chOff x="732422" y="2990152"/>
            <a:chExt cx="1337773" cy="572102"/>
          </a:xfrm>
        </p:grpSpPr>
        <p:sp>
          <p:nvSpPr>
            <p:cNvPr id="11064" name="Google Shape;11064;p86"/>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6"/>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6"/>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6"/>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6"/>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6"/>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73" name="Shape 11073"/>
        <p:cNvGrpSpPr/>
        <p:nvPr/>
      </p:nvGrpSpPr>
      <p:grpSpPr>
        <a:xfrm>
          <a:off x="0" y="0"/>
          <a:ext cx="0" cy="0"/>
          <a:chOff x="0" y="0"/>
          <a:chExt cx="0" cy="0"/>
        </a:xfrm>
      </p:grpSpPr>
      <p:grpSp>
        <p:nvGrpSpPr>
          <p:cNvPr id="11074" name="Google Shape;11074;p87"/>
          <p:cNvGrpSpPr/>
          <p:nvPr/>
        </p:nvGrpSpPr>
        <p:grpSpPr>
          <a:xfrm>
            <a:off x="708575" y="965865"/>
            <a:ext cx="1636117" cy="1526144"/>
            <a:chOff x="729238" y="1179665"/>
            <a:chExt cx="1636117" cy="1526144"/>
          </a:xfrm>
        </p:grpSpPr>
        <p:grpSp>
          <p:nvGrpSpPr>
            <p:cNvPr id="11075" name="Google Shape;11075;p87"/>
            <p:cNvGrpSpPr/>
            <p:nvPr/>
          </p:nvGrpSpPr>
          <p:grpSpPr>
            <a:xfrm>
              <a:off x="729238" y="1179665"/>
              <a:ext cx="80700" cy="1526144"/>
              <a:chOff x="729238" y="1179665"/>
              <a:chExt cx="80700" cy="1526144"/>
            </a:xfrm>
          </p:grpSpPr>
          <p:sp>
            <p:nvSpPr>
              <p:cNvPr id="11076" name="Google Shape;11076;p87"/>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7"/>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7"/>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7"/>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8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87"/>
            <p:cNvGrpSpPr/>
            <p:nvPr/>
          </p:nvGrpSpPr>
          <p:grpSpPr>
            <a:xfrm>
              <a:off x="903098" y="1179665"/>
              <a:ext cx="80700" cy="1526144"/>
              <a:chOff x="903098" y="1179665"/>
              <a:chExt cx="80700" cy="1526144"/>
            </a:xfrm>
          </p:grpSpPr>
          <p:sp>
            <p:nvSpPr>
              <p:cNvPr id="11087" name="Google Shape;11087;p87"/>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7"/>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7"/>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7"/>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7"/>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87"/>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87"/>
            <p:cNvGrpSpPr/>
            <p:nvPr/>
          </p:nvGrpSpPr>
          <p:grpSpPr>
            <a:xfrm>
              <a:off x="1076958" y="1179665"/>
              <a:ext cx="80700" cy="1526144"/>
              <a:chOff x="1076958" y="1179665"/>
              <a:chExt cx="80700" cy="1526144"/>
            </a:xfrm>
          </p:grpSpPr>
          <p:sp>
            <p:nvSpPr>
              <p:cNvPr id="11098" name="Google Shape;11098;p87"/>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7"/>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87"/>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87"/>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7"/>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7"/>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7"/>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87"/>
            <p:cNvGrpSpPr/>
            <p:nvPr/>
          </p:nvGrpSpPr>
          <p:grpSpPr>
            <a:xfrm>
              <a:off x="1247707" y="1179665"/>
              <a:ext cx="80700" cy="1526144"/>
              <a:chOff x="1247707" y="1179665"/>
              <a:chExt cx="80700" cy="1526144"/>
            </a:xfrm>
          </p:grpSpPr>
          <p:sp>
            <p:nvSpPr>
              <p:cNvPr id="11109" name="Google Shape;11109;p87"/>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7"/>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7"/>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9" name="Google Shape;11119;p87"/>
            <p:cNvGrpSpPr/>
            <p:nvPr/>
          </p:nvGrpSpPr>
          <p:grpSpPr>
            <a:xfrm>
              <a:off x="1421567" y="1179665"/>
              <a:ext cx="80700" cy="1526144"/>
              <a:chOff x="1421567" y="1179665"/>
              <a:chExt cx="80700" cy="1526144"/>
            </a:xfrm>
          </p:grpSpPr>
          <p:sp>
            <p:nvSpPr>
              <p:cNvPr id="11120" name="Google Shape;11120;p87"/>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7"/>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7"/>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7"/>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7"/>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7"/>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7"/>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7"/>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8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87"/>
            <p:cNvGrpSpPr/>
            <p:nvPr/>
          </p:nvGrpSpPr>
          <p:grpSpPr>
            <a:xfrm>
              <a:off x="1592327" y="1179665"/>
              <a:ext cx="80700" cy="1526144"/>
              <a:chOff x="1592327" y="1179665"/>
              <a:chExt cx="80700" cy="1526144"/>
            </a:xfrm>
          </p:grpSpPr>
          <p:sp>
            <p:nvSpPr>
              <p:cNvPr id="11131" name="Google Shape;11131;p87"/>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7"/>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87"/>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87"/>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7"/>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7"/>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1" name="Google Shape;11141;p87"/>
            <p:cNvGrpSpPr/>
            <p:nvPr/>
          </p:nvGrpSpPr>
          <p:grpSpPr>
            <a:xfrm>
              <a:off x="1766187" y="1179665"/>
              <a:ext cx="80700" cy="1526144"/>
              <a:chOff x="1766187" y="1179665"/>
              <a:chExt cx="80700" cy="1526144"/>
            </a:xfrm>
          </p:grpSpPr>
          <p:sp>
            <p:nvSpPr>
              <p:cNvPr id="11142" name="Google Shape;11142;p87"/>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7"/>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7"/>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87"/>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87"/>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7"/>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87"/>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87"/>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7"/>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87"/>
            <p:cNvGrpSpPr/>
            <p:nvPr/>
          </p:nvGrpSpPr>
          <p:grpSpPr>
            <a:xfrm>
              <a:off x="1936935" y="1179665"/>
              <a:ext cx="80700" cy="1526144"/>
              <a:chOff x="1936935" y="1179665"/>
              <a:chExt cx="80700" cy="1526144"/>
            </a:xfrm>
          </p:grpSpPr>
          <p:sp>
            <p:nvSpPr>
              <p:cNvPr id="11153" name="Google Shape;11153;p87"/>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7"/>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87"/>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87"/>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7"/>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87"/>
            <p:cNvGrpSpPr/>
            <p:nvPr/>
          </p:nvGrpSpPr>
          <p:grpSpPr>
            <a:xfrm>
              <a:off x="2110795" y="1179665"/>
              <a:ext cx="80700" cy="1526144"/>
              <a:chOff x="2110795" y="1179665"/>
              <a:chExt cx="80700" cy="1526144"/>
            </a:xfrm>
          </p:grpSpPr>
          <p:sp>
            <p:nvSpPr>
              <p:cNvPr id="11164" name="Google Shape;11164;p87"/>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7"/>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7"/>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7"/>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87"/>
            <p:cNvGrpSpPr/>
            <p:nvPr/>
          </p:nvGrpSpPr>
          <p:grpSpPr>
            <a:xfrm>
              <a:off x="2284655" y="1179665"/>
              <a:ext cx="80700" cy="1526144"/>
              <a:chOff x="2284655" y="1179665"/>
              <a:chExt cx="80700" cy="1526144"/>
            </a:xfrm>
          </p:grpSpPr>
          <p:sp>
            <p:nvSpPr>
              <p:cNvPr id="11175" name="Google Shape;11175;p87"/>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7"/>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7"/>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7"/>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7"/>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7"/>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85" name="Google Shape;11185;p87"/>
          <p:cNvGrpSpPr/>
          <p:nvPr/>
        </p:nvGrpSpPr>
        <p:grpSpPr>
          <a:xfrm>
            <a:off x="2603242" y="985003"/>
            <a:ext cx="1364248" cy="1102133"/>
            <a:chOff x="2623904" y="1198803"/>
            <a:chExt cx="1364248" cy="1102133"/>
          </a:xfrm>
        </p:grpSpPr>
        <p:grpSp>
          <p:nvGrpSpPr>
            <p:cNvPr id="11186" name="Google Shape;11186;p87"/>
            <p:cNvGrpSpPr/>
            <p:nvPr/>
          </p:nvGrpSpPr>
          <p:grpSpPr>
            <a:xfrm>
              <a:off x="2623907" y="1198803"/>
              <a:ext cx="1364245" cy="273000"/>
              <a:chOff x="2623907" y="1198803"/>
              <a:chExt cx="1364245" cy="273000"/>
            </a:xfrm>
          </p:grpSpPr>
          <p:sp>
            <p:nvSpPr>
              <p:cNvPr id="11187" name="Google Shape;11187;p87"/>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87"/>
            <p:cNvGrpSpPr/>
            <p:nvPr/>
          </p:nvGrpSpPr>
          <p:grpSpPr>
            <a:xfrm>
              <a:off x="2623904" y="1476964"/>
              <a:ext cx="1364245" cy="273000"/>
              <a:chOff x="2623904" y="1476964"/>
              <a:chExt cx="1364245" cy="273000"/>
            </a:xfrm>
          </p:grpSpPr>
          <p:sp>
            <p:nvSpPr>
              <p:cNvPr id="11193" name="Google Shape;11193;p87"/>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7"/>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7"/>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87"/>
            <p:cNvGrpSpPr/>
            <p:nvPr/>
          </p:nvGrpSpPr>
          <p:grpSpPr>
            <a:xfrm>
              <a:off x="2623907" y="1749775"/>
              <a:ext cx="1364245" cy="273000"/>
              <a:chOff x="2623907" y="1749775"/>
              <a:chExt cx="1364245" cy="273000"/>
            </a:xfrm>
          </p:grpSpPr>
          <p:sp>
            <p:nvSpPr>
              <p:cNvPr id="11199" name="Google Shape;11199;p87"/>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7"/>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4" name="Google Shape;11204;p87"/>
            <p:cNvGrpSpPr/>
            <p:nvPr/>
          </p:nvGrpSpPr>
          <p:grpSpPr>
            <a:xfrm>
              <a:off x="2623904" y="2027936"/>
              <a:ext cx="1364245" cy="273000"/>
              <a:chOff x="2623904" y="2027936"/>
              <a:chExt cx="1364245" cy="273000"/>
            </a:xfrm>
          </p:grpSpPr>
          <p:sp>
            <p:nvSpPr>
              <p:cNvPr id="11205" name="Google Shape;11205;p8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8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10" name="Google Shape;11210;p87"/>
          <p:cNvGrpSpPr/>
          <p:nvPr/>
        </p:nvGrpSpPr>
        <p:grpSpPr>
          <a:xfrm>
            <a:off x="2592703" y="2444186"/>
            <a:ext cx="1387541" cy="159124"/>
            <a:chOff x="3200660" y="2180272"/>
            <a:chExt cx="2563824" cy="378237"/>
          </a:xfrm>
        </p:grpSpPr>
        <p:sp>
          <p:nvSpPr>
            <p:cNvPr id="11211" name="Google Shape;11211;p8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8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9" name="Google Shape;11229;p87"/>
          <p:cNvGrpSpPr/>
          <p:nvPr/>
        </p:nvGrpSpPr>
        <p:grpSpPr>
          <a:xfrm>
            <a:off x="2589227" y="2722011"/>
            <a:ext cx="1390502" cy="159625"/>
            <a:chOff x="3530150" y="2790075"/>
            <a:chExt cx="1962600" cy="225300"/>
          </a:xfrm>
        </p:grpSpPr>
        <p:sp>
          <p:nvSpPr>
            <p:cNvPr id="11230" name="Google Shape;11230;p87"/>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7"/>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2" name="Google Shape;11232;p87"/>
          <p:cNvGrpSpPr/>
          <p:nvPr/>
        </p:nvGrpSpPr>
        <p:grpSpPr>
          <a:xfrm>
            <a:off x="2589880" y="3000337"/>
            <a:ext cx="1411629" cy="153761"/>
            <a:chOff x="3558802" y="4011427"/>
            <a:chExt cx="1866000" cy="111300"/>
          </a:xfrm>
        </p:grpSpPr>
        <p:sp>
          <p:nvSpPr>
            <p:cNvPr id="11233" name="Google Shape;11233;p8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7"/>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87"/>
          <p:cNvGrpSpPr/>
          <p:nvPr/>
        </p:nvGrpSpPr>
        <p:grpSpPr>
          <a:xfrm>
            <a:off x="2589573" y="2205736"/>
            <a:ext cx="1383503" cy="119749"/>
            <a:chOff x="3465975" y="2270276"/>
            <a:chExt cx="1986364" cy="171929"/>
          </a:xfrm>
        </p:grpSpPr>
        <p:sp>
          <p:nvSpPr>
            <p:cNvPr id="11236" name="Google Shape;11236;p8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7"/>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7"/>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7"/>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7"/>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7"/>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87"/>
          <p:cNvGrpSpPr/>
          <p:nvPr/>
        </p:nvGrpSpPr>
        <p:grpSpPr>
          <a:xfrm>
            <a:off x="2600580" y="3569387"/>
            <a:ext cx="1369531" cy="195460"/>
            <a:chOff x="723300" y="4253549"/>
            <a:chExt cx="2276482" cy="324900"/>
          </a:xfrm>
        </p:grpSpPr>
        <p:sp>
          <p:nvSpPr>
            <p:cNvPr id="11245" name="Google Shape;11245;p8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7"/>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87"/>
          <p:cNvGrpSpPr/>
          <p:nvPr/>
        </p:nvGrpSpPr>
        <p:grpSpPr>
          <a:xfrm>
            <a:off x="2590141" y="3270567"/>
            <a:ext cx="1389066" cy="180119"/>
            <a:chOff x="705948" y="3788465"/>
            <a:chExt cx="2308953" cy="299400"/>
          </a:xfrm>
        </p:grpSpPr>
        <p:sp>
          <p:nvSpPr>
            <p:cNvPr id="11251" name="Google Shape;11251;p8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87"/>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7"/>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87"/>
          <p:cNvGrpSpPr/>
          <p:nvPr/>
        </p:nvGrpSpPr>
        <p:grpSpPr>
          <a:xfrm>
            <a:off x="2638078" y="3883547"/>
            <a:ext cx="1304609" cy="294074"/>
            <a:chOff x="2658741" y="4097347"/>
            <a:chExt cx="1304609" cy="294074"/>
          </a:xfrm>
        </p:grpSpPr>
        <p:grpSp>
          <p:nvGrpSpPr>
            <p:cNvPr id="11257" name="Google Shape;11257;p87"/>
            <p:cNvGrpSpPr/>
            <p:nvPr/>
          </p:nvGrpSpPr>
          <p:grpSpPr>
            <a:xfrm>
              <a:off x="2658741" y="4097347"/>
              <a:ext cx="118572" cy="294074"/>
              <a:chOff x="3343310" y="4475555"/>
              <a:chExt cx="127717" cy="316753"/>
            </a:xfrm>
          </p:grpSpPr>
          <p:sp>
            <p:nvSpPr>
              <p:cNvPr id="11258" name="Google Shape;11258;p8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87"/>
            <p:cNvGrpSpPr/>
            <p:nvPr/>
          </p:nvGrpSpPr>
          <p:grpSpPr>
            <a:xfrm>
              <a:off x="3815519" y="4098388"/>
              <a:ext cx="147831" cy="291991"/>
              <a:chOff x="3527539" y="4476677"/>
              <a:chExt cx="159232" cy="314510"/>
            </a:xfrm>
          </p:grpSpPr>
          <p:sp>
            <p:nvSpPr>
              <p:cNvPr id="11261" name="Google Shape;11261;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3" name="Google Shape;11263;p87"/>
            <p:cNvGrpSpPr/>
            <p:nvPr/>
          </p:nvGrpSpPr>
          <p:grpSpPr>
            <a:xfrm>
              <a:off x="3511696" y="4098388"/>
              <a:ext cx="147831" cy="291991"/>
              <a:chOff x="3527539" y="4476677"/>
              <a:chExt cx="159232" cy="314510"/>
            </a:xfrm>
          </p:grpSpPr>
          <p:sp>
            <p:nvSpPr>
              <p:cNvPr id="11264" name="Google Shape;11264;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6" name="Google Shape;11266;p87"/>
            <p:cNvGrpSpPr/>
            <p:nvPr/>
          </p:nvGrpSpPr>
          <p:grpSpPr>
            <a:xfrm>
              <a:off x="3207874" y="4098388"/>
              <a:ext cx="147831" cy="291991"/>
              <a:chOff x="3527539" y="4476677"/>
              <a:chExt cx="159232" cy="314510"/>
            </a:xfrm>
          </p:grpSpPr>
          <p:sp>
            <p:nvSpPr>
              <p:cNvPr id="11267" name="Google Shape;11267;p8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8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87"/>
            <p:cNvGrpSpPr/>
            <p:nvPr/>
          </p:nvGrpSpPr>
          <p:grpSpPr>
            <a:xfrm>
              <a:off x="2933305" y="4097347"/>
              <a:ext cx="118572" cy="294074"/>
              <a:chOff x="3343310" y="4475555"/>
              <a:chExt cx="127717" cy="316753"/>
            </a:xfrm>
          </p:grpSpPr>
          <p:sp>
            <p:nvSpPr>
              <p:cNvPr id="11270" name="Google Shape;11270;p8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72" name="Google Shape;11272;p87"/>
          <p:cNvGrpSpPr/>
          <p:nvPr/>
        </p:nvGrpSpPr>
        <p:grpSpPr>
          <a:xfrm>
            <a:off x="4256908" y="1866669"/>
            <a:ext cx="1433821" cy="191501"/>
            <a:chOff x="4273350" y="2080469"/>
            <a:chExt cx="1433821" cy="191501"/>
          </a:xfrm>
        </p:grpSpPr>
        <p:grpSp>
          <p:nvGrpSpPr>
            <p:cNvPr id="11273" name="Google Shape;11273;p87"/>
            <p:cNvGrpSpPr/>
            <p:nvPr/>
          </p:nvGrpSpPr>
          <p:grpSpPr>
            <a:xfrm>
              <a:off x="4273350" y="2080469"/>
              <a:ext cx="1433821" cy="0"/>
              <a:chOff x="5224975" y="2962250"/>
              <a:chExt cx="1544400" cy="0"/>
            </a:xfrm>
          </p:grpSpPr>
          <p:cxnSp>
            <p:nvCxnSpPr>
              <p:cNvPr id="11274" name="Google Shape;11274;p8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275" name="Google Shape;11275;p87"/>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1276" name="Google Shape;11276;p87"/>
            <p:cNvGrpSpPr/>
            <p:nvPr/>
          </p:nvGrpSpPr>
          <p:grpSpPr>
            <a:xfrm>
              <a:off x="4273350" y="2271969"/>
              <a:ext cx="1433821" cy="0"/>
              <a:chOff x="5224975" y="2962250"/>
              <a:chExt cx="1544400" cy="0"/>
            </a:xfrm>
          </p:grpSpPr>
          <p:cxnSp>
            <p:nvCxnSpPr>
              <p:cNvPr id="11277" name="Google Shape;11277;p8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1278" name="Google Shape;11278;p87"/>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1279" name="Google Shape;11279;p87"/>
          <p:cNvGrpSpPr/>
          <p:nvPr/>
        </p:nvGrpSpPr>
        <p:grpSpPr>
          <a:xfrm>
            <a:off x="4258463" y="969236"/>
            <a:ext cx="1430711" cy="743389"/>
            <a:chOff x="5159450" y="1919950"/>
            <a:chExt cx="1541050" cy="862500"/>
          </a:xfrm>
        </p:grpSpPr>
        <p:sp>
          <p:nvSpPr>
            <p:cNvPr id="11280" name="Google Shape;11280;p8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1281" name="Google Shape;11281;p87"/>
            <p:cNvGrpSpPr/>
            <p:nvPr/>
          </p:nvGrpSpPr>
          <p:grpSpPr>
            <a:xfrm>
              <a:off x="5159450" y="1919950"/>
              <a:ext cx="1541050" cy="862500"/>
              <a:chOff x="5159450" y="1919950"/>
              <a:chExt cx="1541050" cy="862500"/>
            </a:xfrm>
          </p:grpSpPr>
          <p:cxnSp>
            <p:nvCxnSpPr>
              <p:cNvPr id="11282" name="Google Shape;11282;p8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1283" name="Google Shape;11283;p8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1284" name="Google Shape;11284;p87"/>
          <p:cNvGrpSpPr/>
          <p:nvPr/>
        </p:nvGrpSpPr>
        <p:grpSpPr>
          <a:xfrm>
            <a:off x="4248577" y="2192564"/>
            <a:ext cx="1450484" cy="1052087"/>
            <a:chOff x="5230575" y="1554475"/>
            <a:chExt cx="2137150" cy="1550150"/>
          </a:xfrm>
        </p:grpSpPr>
        <p:sp>
          <p:nvSpPr>
            <p:cNvPr id="11285" name="Google Shape;11285;p87"/>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7"/>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7"/>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7"/>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7"/>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7"/>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7"/>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7"/>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7"/>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7"/>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7"/>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7"/>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7"/>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87"/>
          <p:cNvGrpSpPr/>
          <p:nvPr/>
        </p:nvGrpSpPr>
        <p:grpSpPr>
          <a:xfrm rot="10800000">
            <a:off x="4265127" y="3284753"/>
            <a:ext cx="1417383" cy="887946"/>
            <a:chOff x="5645403" y="2920021"/>
            <a:chExt cx="2650800" cy="2180614"/>
          </a:xfrm>
        </p:grpSpPr>
        <p:sp>
          <p:nvSpPr>
            <p:cNvPr id="11299" name="Google Shape;11299;p87"/>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00" name="Google Shape;11300;p87"/>
            <p:cNvCxnSpPr>
              <a:stCxn id="1129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1301" name="Google Shape;11301;p87"/>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02" name="Google Shape;11302;p87"/>
            <p:cNvCxnSpPr>
              <a:endCxn id="11301"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1303" name="Google Shape;11303;p87"/>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04" name="Google Shape;11304;p87"/>
            <p:cNvCxnSpPr>
              <a:stCxn id="11303"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1305" name="Google Shape;11305;p87"/>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06" name="Google Shape;11306;p87"/>
            <p:cNvCxnSpPr>
              <a:endCxn id="1130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1307" name="Google Shape;11307;p87"/>
          <p:cNvGrpSpPr/>
          <p:nvPr/>
        </p:nvGrpSpPr>
        <p:grpSpPr>
          <a:xfrm>
            <a:off x="7365487" y="2188108"/>
            <a:ext cx="1071743" cy="1021579"/>
            <a:chOff x="7189833" y="2022667"/>
            <a:chExt cx="1251159" cy="1192597"/>
          </a:xfrm>
        </p:grpSpPr>
        <p:sp>
          <p:nvSpPr>
            <p:cNvPr id="11308" name="Google Shape;11308;p87"/>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7"/>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7"/>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7"/>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2" name="Google Shape;11312;p87"/>
          <p:cNvGrpSpPr/>
          <p:nvPr/>
        </p:nvGrpSpPr>
        <p:grpSpPr>
          <a:xfrm>
            <a:off x="706758" y="2614515"/>
            <a:ext cx="1695374" cy="1560837"/>
            <a:chOff x="727421" y="2828315"/>
            <a:chExt cx="1695374" cy="1560837"/>
          </a:xfrm>
        </p:grpSpPr>
        <p:grpSp>
          <p:nvGrpSpPr>
            <p:cNvPr id="11313" name="Google Shape;11313;p87"/>
            <p:cNvGrpSpPr/>
            <p:nvPr/>
          </p:nvGrpSpPr>
          <p:grpSpPr>
            <a:xfrm>
              <a:off x="819108" y="2882501"/>
              <a:ext cx="103104" cy="1426186"/>
              <a:chOff x="4674013" y="3100904"/>
              <a:chExt cx="122758" cy="1698043"/>
            </a:xfrm>
          </p:grpSpPr>
          <p:sp>
            <p:nvSpPr>
              <p:cNvPr id="11314" name="Google Shape;11314;p8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87"/>
            <p:cNvGrpSpPr/>
            <p:nvPr/>
          </p:nvGrpSpPr>
          <p:grpSpPr>
            <a:xfrm>
              <a:off x="1062475" y="2882501"/>
              <a:ext cx="103104" cy="1426186"/>
              <a:chOff x="4940438" y="3100904"/>
              <a:chExt cx="122758" cy="1698043"/>
            </a:xfrm>
          </p:grpSpPr>
          <p:sp>
            <p:nvSpPr>
              <p:cNvPr id="11322" name="Google Shape;11322;p8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87"/>
            <p:cNvGrpSpPr/>
            <p:nvPr/>
          </p:nvGrpSpPr>
          <p:grpSpPr>
            <a:xfrm>
              <a:off x="1299324" y="2882501"/>
              <a:ext cx="103104" cy="1426186"/>
              <a:chOff x="5206863" y="3100904"/>
              <a:chExt cx="122758" cy="1698043"/>
            </a:xfrm>
          </p:grpSpPr>
          <p:sp>
            <p:nvSpPr>
              <p:cNvPr id="11330" name="Google Shape;11330;p8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8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87"/>
            <p:cNvGrpSpPr/>
            <p:nvPr/>
          </p:nvGrpSpPr>
          <p:grpSpPr>
            <a:xfrm>
              <a:off x="1786057" y="2882501"/>
              <a:ext cx="103104" cy="1426186"/>
              <a:chOff x="6006138" y="3143629"/>
              <a:chExt cx="122758" cy="1698043"/>
            </a:xfrm>
          </p:grpSpPr>
          <p:sp>
            <p:nvSpPr>
              <p:cNvPr id="11338" name="Google Shape;11338;p8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87"/>
            <p:cNvGrpSpPr/>
            <p:nvPr/>
          </p:nvGrpSpPr>
          <p:grpSpPr>
            <a:xfrm>
              <a:off x="2029422" y="2882501"/>
              <a:ext cx="103104" cy="1426186"/>
              <a:chOff x="6805413" y="3100904"/>
              <a:chExt cx="122758" cy="1698043"/>
            </a:xfrm>
          </p:grpSpPr>
          <p:sp>
            <p:nvSpPr>
              <p:cNvPr id="11346" name="Google Shape;11346;p8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87"/>
            <p:cNvGrpSpPr/>
            <p:nvPr/>
          </p:nvGrpSpPr>
          <p:grpSpPr>
            <a:xfrm>
              <a:off x="727421" y="2828315"/>
              <a:ext cx="1695374" cy="1560837"/>
              <a:chOff x="734799" y="2782450"/>
              <a:chExt cx="1571100" cy="1577400"/>
            </a:xfrm>
          </p:grpSpPr>
          <p:cxnSp>
            <p:nvCxnSpPr>
              <p:cNvPr id="11354" name="Google Shape;11354;p8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1355" name="Google Shape;11355;p8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1356" name="Google Shape;11356;p87"/>
            <p:cNvGrpSpPr/>
            <p:nvPr/>
          </p:nvGrpSpPr>
          <p:grpSpPr>
            <a:xfrm>
              <a:off x="2272795" y="2882501"/>
              <a:ext cx="103104" cy="1426186"/>
              <a:chOff x="5206863" y="3100904"/>
              <a:chExt cx="122758" cy="1698043"/>
            </a:xfrm>
          </p:grpSpPr>
          <p:sp>
            <p:nvSpPr>
              <p:cNvPr id="11357" name="Google Shape;11357;p8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87"/>
            <p:cNvGrpSpPr/>
            <p:nvPr/>
          </p:nvGrpSpPr>
          <p:grpSpPr>
            <a:xfrm>
              <a:off x="1542694" y="2882501"/>
              <a:ext cx="103104" cy="1426186"/>
              <a:chOff x="6006138" y="3143629"/>
              <a:chExt cx="122758" cy="1698043"/>
            </a:xfrm>
          </p:grpSpPr>
          <p:sp>
            <p:nvSpPr>
              <p:cNvPr id="11365" name="Google Shape;11365;p8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72" name="Google Shape;11372;p87"/>
          <p:cNvGrpSpPr/>
          <p:nvPr/>
        </p:nvGrpSpPr>
        <p:grpSpPr>
          <a:xfrm>
            <a:off x="5915338" y="2192087"/>
            <a:ext cx="1248543" cy="1025319"/>
            <a:chOff x="5183758" y="1210600"/>
            <a:chExt cx="3605380" cy="2960783"/>
          </a:xfrm>
        </p:grpSpPr>
        <p:sp>
          <p:nvSpPr>
            <p:cNvPr id="11373" name="Google Shape;11373;p8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77" name="Google Shape;11377;p87"/>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1378" name="Google Shape;11378;p87"/>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1379" name="Google Shape;11379;p87"/>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1380" name="Google Shape;11380;p87"/>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1381" name="Google Shape;11381;p87"/>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2" name="Google Shape;11382;p87"/>
          <p:cNvGrpSpPr/>
          <p:nvPr/>
        </p:nvGrpSpPr>
        <p:grpSpPr>
          <a:xfrm>
            <a:off x="5772399" y="3330404"/>
            <a:ext cx="2664831" cy="843440"/>
            <a:chOff x="5916567" y="1099697"/>
            <a:chExt cx="2556683" cy="809211"/>
          </a:xfrm>
        </p:grpSpPr>
        <p:sp>
          <p:nvSpPr>
            <p:cNvPr id="11383" name="Google Shape;11383;p87"/>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7"/>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7"/>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87"/>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7"/>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7"/>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7"/>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7"/>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87"/>
          <p:cNvGrpSpPr/>
          <p:nvPr/>
        </p:nvGrpSpPr>
        <p:grpSpPr>
          <a:xfrm>
            <a:off x="5879940" y="979263"/>
            <a:ext cx="1299851" cy="1023338"/>
            <a:chOff x="5900602" y="1193063"/>
            <a:chExt cx="1299851" cy="1023338"/>
          </a:xfrm>
        </p:grpSpPr>
        <p:grpSp>
          <p:nvGrpSpPr>
            <p:cNvPr id="11392" name="Google Shape;11392;p87"/>
            <p:cNvGrpSpPr/>
            <p:nvPr/>
          </p:nvGrpSpPr>
          <p:grpSpPr>
            <a:xfrm>
              <a:off x="6743564" y="1193063"/>
              <a:ext cx="456889" cy="700379"/>
              <a:chOff x="6743564" y="1193063"/>
              <a:chExt cx="456889" cy="700379"/>
            </a:xfrm>
          </p:grpSpPr>
          <p:grpSp>
            <p:nvGrpSpPr>
              <p:cNvPr id="11393" name="Google Shape;11393;p87"/>
              <p:cNvGrpSpPr/>
              <p:nvPr/>
            </p:nvGrpSpPr>
            <p:grpSpPr>
              <a:xfrm>
                <a:off x="6743564" y="1690731"/>
                <a:ext cx="214402" cy="202710"/>
                <a:chOff x="6743564" y="1690731"/>
                <a:chExt cx="214402" cy="202710"/>
              </a:xfrm>
            </p:grpSpPr>
            <p:sp>
              <p:nvSpPr>
                <p:cNvPr id="11394" name="Google Shape;11394;p87"/>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7"/>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87"/>
              <p:cNvGrpSpPr/>
              <p:nvPr/>
            </p:nvGrpSpPr>
            <p:grpSpPr>
              <a:xfrm>
                <a:off x="6915505" y="1193063"/>
                <a:ext cx="284947" cy="589637"/>
                <a:chOff x="6915505" y="1193063"/>
                <a:chExt cx="284947" cy="589637"/>
              </a:xfrm>
            </p:grpSpPr>
            <p:sp>
              <p:nvSpPr>
                <p:cNvPr id="11397" name="Google Shape;11397;p8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98" name="Google Shape;11398;p87"/>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1399" name="Google Shape;11399;p87"/>
            <p:cNvGrpSpPr/>
            <p:nvPr/>
          </p:nvGrpSpPr>
          <p:grpSpPr>
            <a:xfrm>
              <a:off x="6520337" y="1193063"/>
              <a:ext cx="341815" cy="801589"/>
              <a:chOff x="6520337" y="1193063"/>
              <a:chExt cx="341815" cy="801589"/>
            </a:xfrm>
          </p:grpSpPr>
          <p:grpSp>
            <p:nvGrpSpPr>
              <p:cNvPr id="11400" name="Google Shape;11400;p87"/>
              <p:cNvGrpSpPr/>
              <p:nvPr/>
            </p:nvGrpSpPr>
            <p:grpSpPr>
              <a:xfrm>
                <a:off x="6520337" y="1589527"/>
                <a:ext cx="213950" cy="405125"/>
                <a:chOff x="6520337" y="1589527"/>
                <a:chExt cx="213950" cy="405125"/>
              </a:xfrm>
            </p:grpSpPr>
            <p:sp>
              <p:nvSpPr>
                <p:cNvPr id="11401" name="Google Shape;11401;p8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7"/>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3" name="Google Shape;11403;p87"/>
              <p:cNvGrpSpPr/>
              <p:nvPr/>
            </p:nvGrpSpPr>
            <p:grpSpPr>
              <a:xfrm>
                <a:off x="6577204" y="1193063"/>
                <a:ext cx="284947" cy="453562"/>
                <a:chOff x="6577204" y="1193063"/>
                <a:chExt cx="284947" cy="453562"/>
              </a:xfrm>
            </p:grpSpPr>
            <p:sp>
              <p:nvSpPr>
                <p:cNvPr id="11404" name="Google Shape;11404;p8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05" name="Google Shape;11405;p87"/>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1406" name="Google Shape;11406;p87"/>
            <p:cNvGrpSpPr/>
            <p:nvPr/>
          </p:nvGrpSpPr>
          <p:grpSpPr>
            <a:xfrm>
              <a:off x="6238903" y="1193063"/>
              <a:ext cx="300475" cy="901782"/>
              <a:chOff x="6238903" y="1193063"/>
              <a:chExt cx="300475" cy="901782"/>
            </a:xfrm>
          </p:grpSpPr>
          <p:grpSp>
            <p:nvGrpSpPr>
              <p:cNvPr id="11407" name="Google Shape;11407;p87"/>
              <p:cNvGrpSpPr/>
              <p:nvPr/>
            </p:nvGrpSpPr>
            <p:grpSpPr>
              <a:xfrm>
                <a:off x="6290865" y="1489315"/>
                <a:ext cx="248514" cy="605530"/>
                <a:chOff x="6290865" y="1489315"/>
                <a:chExt cx="248514" cy="605530"/>
              </a:xfrm>
            </p:grpSpPr>
            <p:sp>
              <p:nvSpPr>
                <p:cNvPr id="11408" name="Google Shape;11408;p8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7"/>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87"/>
              <p:cNvGrpSpPr/>
              <p:nvPr/>
            </p:nvGrpSpPr>
            <p:grpSpPr>
              <a:xfrm>
                <a:off x="6238903" y="1193063"/>
                <a:ext cx="284947" cy="327512"/>
                <a:chOff x="6238903" y="1193063"/>
                <a:chExt cx="284947" cy="327512"/>
              </a:xfrm>
            </p:grpSpPr>
            <p:sp>
              <p:nvSpPr>
                <p:cNvPr id="11411" name="Google Shape;11411;p8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12" name="Google Shape;11412;p87"/>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1413" name="Google Shape;11413;p87"/>
            <p:cNvGrpSpPr/>
            <p:nvPr/>
          </p:nvGrpSpPr>
          <p:grpSpPr>
            <a:xfrm>
              <a:off x="5900602" y="1193063"/>
              <a:ext cx="444345" cy="1023338"/>
              <a:chOff x="5900602" y="1193063"/>
              <a:chExt cx="444345" cy="1023338"/>
            </a:xfrm>
          </p:grpSpPr>
          <p:grpSp>
            <p:nvGrpSpPr>
              <p:cNvPr id="11414" name="Google Shape;11414;p87"/>
              <p:cNvGrpSpPr/>
              <p:nvPr/>
            </p:nvGrpSpPr>
            <p:grpSpPr>
              <a:xfrm>
                <a:off x="6046501" y="1367785"/>
                <a:ext cx="298446" cy="848616"/>
                <a:chOff x="6046501" y="1367785"/>
                <a:chExt cx="298446" cy="848616"/>
              </a:xfrm>
            </p:grpSpPr>
            <p:sp>
              <p:nvSpPr>
                <p:cNvPr id="11415" name="Google Shape;11415;p8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7"/>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7" name="Google Shape;11417;p87"/>
              <p:cNvGrpSpPr/>
              <p:nvPr/>
            </p:nvGrpSpPr>
            <p:grpSpPr>
              <a:xfrm>
                <a:off x="5900602" y="1193063"/>
                <a:ext cx="284947" cy="182312"/>
                <a:chOff x="5900602" y="1193063"/>
                <a:chExt cx="284947" cy="182312"/>
              </a:xfrm>
            </p:grpSpPr>
            <p:sp>
              <p:nvSpPr>
                <p:cNvPr id="11418" name="Google Shape;11418;p8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19" name="Google Shape;11419;p8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1420" name="Google Shape;11420;p87"/>
          <p:cNvGrpSpPr/>
          <p:nvPr/>
        </p:nvGrpSpPr>
        <p:grpSpPr>
          <a:xfrm>
            <a:off x="7217822" y="979408"/>
            <a:ext cx="1219413" cy="1051365"/>
            <a:chOff x="7287122" y="1165658"/>
            <a:chExt cx="1219413" cy="1051365"/>
          </a:xfrm>
        </p:grpSpPr>
        <p:grpSp>
          <p:nvGrpSpPr>
            <p:cNvPr id="11421" name="Google Shape;11421;p87"/>
            <p:cNvGrpSpPr/>
            <p:nvPr/>
          </p:nvGrpSpPr>
          <p:grpSpPr>
            <a:xfrm>
              <a:off x="7287122" y="1969723"/>
              <a:ext cx="1219413" cy="247300"/>
              <a:chOff x="7287122" y="1969723"/>
              <a:chExt cx="1219413" cy="247300"/>
            </a:xfrm>
          </p:grpSpPr>
          <p:sp>
            <p:nvSpPr>
              <p:cNvPr id="11422" name="Google Shape;11422;p8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3" name="Google Shape;11423;p87"/>
              <p:cNvGrpSpPr/>
              <p:nvPr/>
            </p:nvGrpSpPr>
            <p:grpSpPr>
              <a:xfrm>
                <a:off x="7287122" y="2063892"/>
                <a:ext cx="1151753" cy="73428"/>
                <a:chOff x="7287122" y="2063892"/>
                <a:chExt cx="1151753" cy="73428"/>
              </a:xfrm>
            </p:grpSpPr>
            <p:sp>
              <p:nvSpPr>
                <p:cNvPr id="11424" name="Google Shape;11424;p8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25" name="Google Shape;11425;p8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1426" name="Google Shape;11426;p87"/>
            <p:cNvGrpSpPr/>
            <p:nvPr/>
          </p:nvGrpSpPr>
          <p:grpSpPr>
            <a:xfrm>
              <a:off x="7287122" y="1712201"/>
              <a:ext cx="1219403" cy="246767"/>
              <a:chOff x="7287122" y="1712201"/>
              <a:chExt cx="1219403" cy="246767"/>
            </a:xfrm>
          </p:grpSpPr>
          <p:sp>
            <p:nvSpPr>
              <p:cNvPr id="11427" name="Google Shape;11427;p8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8" name="Google Shape;11428;p87"/>
              <p:cNvGrpSpPr/>
              <p:nvPr/>
            </p:nvGrpSpPr>
            <p:grpSpPr>
              <a:xfrm>
                <a:off x="7287122" y="1842861"/>
                <a:ext cx="1005303" cy="73419"/>
                <a:chOff x="7287122" y="1842861"/>
                <a:chExt cx="1005303" cy="73419"/>
              </a:xfrm>
            </p:grpSpPr>
            <p:sp>
              <p:nvSpPr>
                <p:cNvPr id="11429" name="Google Shape;11429;p8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30" name="Google Shape;11430;p8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1431" name="Google Shape;11431;p87"/>
            <p:cNvGrpSpPr/>
            <p:nvPr/>
          </p:nvGrpSpPr>
          <p:grpSpPr>
            <a:xfrm>
              <a:off x="7287122" y="1447520"/>
              <a:ext cx="1219403" cy="286667"/>
              <a:chOff x="7287122" y="1447520"/>
              <a:chExt cx="1219403" cy="286667"/>
            </a:xfrm>
          </p:grpSpPr>
          <p:sp>
            <p:nvSpPr>
              <p:cNvPr id="11432" name="Google Shape;11432;p8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3" name="Google Shape;11433;p87"/>
              <p:cNvGrpSpPr/>
              <p:nvPr/>
            </p:nvGrpSpPr>
            <p:grpSpPr>
              <a:xfrm>
                <a:off x="7287122" y="1581977"/>
                <a:ext cx="852803" cy="73428"/>
                <a:chOff x="7287122" y="1581977"/>
                <a:chExt cx="852803" cy="73428"/>
              </a:xfrm>
            </p:grpSpPr>
            <p:sp>
              <p:nvSpPr>
                <p:cNvPr id="11434" name="Google Shape;11434;p8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35" name="Google Shape;11435;p8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1436" name="Google Shape;11436;p87"/>
            <p:cNvGrpSpPr/>
            <p:nvPr/>
          </p:nvGrpSpPr>
          <p:grpSpPr>
            <a:xfrm>
              <a:off x="7287122" y="1165658"/>
              <a:ext cx="1219403" cy="344253"/>
              <a:chOff x="7287122" y="1165658"/>
              <a:chExt cx="1219403" cy="344253"/>
            </a:xfrm>
          </p:grpSpPr>
          <p:sp>
            <p:nvSpPr>
              <p:cNvPr id="11437" name="Google Shape;11437;p8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8" name="Google Shape;11438;p87"/>
              <p:cNvGrpSpPr/>
              <p:nvPr/>
            </p:nvGrpSpPr>
            <p:grpSpPr>
              <a:xfrm>
                <a:off x="7287122" y="1341025"/>
                <a:ext cx="695703" cy="73419"/>
                <a:chOff x="7287122" y="1341025"/>
                <a:chExt cx="695703" cy="73419"/>
              </a:xfrm>
            </p:grpSpPr>
            <p:sp>
              <p:nvSpPr>
                <p:cNvPr id="11439" name="Google Shape;11439;p8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40" name="Google Shape;11440;p8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9223EE"/>
            </a:gs>
            <a:gs pos="100000">
              <a:schemeClr val="accent1"/>
            </a:gs>
          </a:gsLst>
          <a:lin ang="18900044" scaled="0"/>
        </a:gradFill>
      </p:bgPr>
    </p:bg>
    <p:spTree>
      <p:nvGrpSpPr>
        <p:cNvPr id="1650" name="Shape 1650"/>
        <p:cNvGrpSpPr/>
        <p:nvPr/>
      </p:nvGrpSpPr>
      <p:grpSpPr>
        <a:xfrm>
          <a:off x="0" y="0"/>
          <a:ext cx="0" cy="0"/>
          <a:chOff x="0" y="0"/>
          <a:chExt cx="0" cy="0"/>
        </a:xfrm>
      </p:grpSpPr>
      <p:sp>
        <p:nvSpPr>
          <p:cNvPr id="1651" name="Google Shape;1651;p43"/>
          <p:cNvSpPr txBox="1"/>
          <p:nvPr>
            <p:ph type="title"/>
          </p:nvPr>
        </p:nvSpPr>
        <p:spPr>
          <a:xfrm>
            <a:off x="1044176" y="1927500"/>
            <a:ext cx="40209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1652" name="Google Shape;1652;p43"/>
          <p:cNvSpPr txBox="1"/>
          <p:nvPr>
            <p:ph idx="1" type="subTitle"/>
          </p:nvPr>
        </p:nvSpPr>
        <p:spPr>
          <a:xfrm>
            <a:off x="1044180" y="2833238"/>
            <a:ext cx="3059700" cy="70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1A1A1A"/>
              </a:buClr>
              <a:buSzPts val="1100"/>
              <a:buFont typeface="Arial"/>
              <a:buNone/>
            </a:pPr>
            <a:r>
              <a:rPr lang="en"/>
              <a:t>You can enter a subtitle here in case you need it</a:t>
            </a:r>
            <a:endParaRPr/>
          </a:p>
        </p:txBody>
      </p:sp>
      <p:sp>
        <p:nvSpPr>
          <p:cNvPr id="1653" name="Google Shape;1653;p43"/>
          <p:cNvSpPr txBox="1"/>
          <p:nvPr>
            <p:ph idx="2" type="title"/>
          </p:nvPr>
        </p:nvSpPr>
        <p:spPr>
          <a:xfrm>
            <a:off x="1044175" y="800298"/>
            <a:ext cx="1905600" cy="105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grpSp>
        <p:nvGrpSpPr>
          <p:cNvPr id="1654" name="Google Shape;1654;p43"/>
          <p:cNvGrpSpPr/>
          <p:nvPr/>
        </p:nvGrpSpPr>
        <p:grpSpPr>
          <a:xfrm>
            <a:off x="5259877" y="2199396"/>
            <a:ext cx="2132910" cy="2335038"/>
            <a:chOff x="5438834" y="2495550"/>
            <a:chExt cx="1862316" cy="2038800"/>
          </a:xfrm>
        </p:grpSpPr>
        <p:sp>
          <p:nvSpPr>
            <p:cNvPr id="1655" name="Google Shape;1655;p43"/>
            <p:cNvSpPr/>
            <p:nvPr/>
          </p:nvSpPr>
          <p:spPr>
            <a:xfrm>
              <a:off x="5438834" y="2495550"/>
              <a:ext cx="1862316" cy="2038800"/>
            </a:xfrm>
            <a:custGeom>
              <a:rect b="b" l="l" r="r" t="t"/>
              <a:pathLst>
                <a:path extrusionOk="0" h="22129" w="20214">
                  <a:moveTo>
                    <a:pt x="0" y="1"/>
                  </a:moveTo>
                  <a:lnTo>
                    <a:pt x="0" y="22129"/>
                  </a:lnTo>
                  <a:lnTo>
                    <a:pt x="20213" y="22129"/>
                  </a:lnTo>
                  <a:lnTo>
                    <a:pt x="20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3"/>
            <p:cNvSpPr/>
            <p:nvPr/>
          </p:nvSpPr>
          <p:spPr>
            <a:xfrm>
              <a:off x="5477989" y="2529178"/>
              <a:ext cx="1786769" cy="1971543"/>
            </a:xfrm>
            <a:custGeom>
              <a:rect b="b" l="l" r="r" t="t"/>
              <a:pathLst>
                <a:path extrusionOk="0" h="21399" w="19394">
                  <a:moveTo>
                    <a:pt x="1" y="0"/>
                  </a:moveTo>
                  <a:lnTo>
                    <a:pt x="1" y="21399"/>
                  </a:lnTo>
                  <a:lnTo>
                    <a:pt x="19393" y="21399"/>
                  </a:lnTo>
                  <a:lnTo>
                    <a:pt x="193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3"/>
            <p:cNvSpPr/>
            <p:nvPr/>
          </p:nvSpPr>
          <p:spPr>
            <a:xfrm>
              <a:off x="5477989" y="2529178"/>
              <a:ext cx="1789533" cy="246547"/>
            </a:xfrm>
            <a:custGeom>
              <a:rect b="b" l="l" r="r" t="t"/>
              <a:pathLst>
                <a:path extrusionOk="0" h="2676" w="19424">
                  <a:moveTo>
                    <a:pt x="1" y="0"/>
                  </a:moveTo>
                  <a:lnTo>
                    <a:pt x="1" y="2675"/>
                  </a:lnTo>
                  <a:lnTo>
                    <a:pt x="19424" y="2675"/>
                  </a:lnTo>
                  <a:lnTo>
                    <a:pt x="194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3"/>
            <p:cNvSpPr/>
            <p:nvPr/>
          </p:nvSpPr>
          <p:spPr>
            <a:xfrm>
              <a:off x="7054617" y="2565570"/>
              <a:ext cx="179285" cy="176526"/>
            </a:xfrm>
            <a:custGeom>
              <a:rect b="b" l="l" r="r" t="t"/>
              <a:pathLst>
                <a:path extrusionOk="0" h="1916" w="1946">
                  <a:moveTo>
                    <a:pt x="1" y="0"/>
                  </a:moveTo>
                  <a:lnTo>
                    <a:pt x="1" y="1915"/>
                  </a:lnTo>
                  <a:lnTo>
                    <a:pt x="1946" y="1915"/>
                  </a:lnTo>
                  <a:lnTo>
                    <a:pt x="19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3"/>
            <p:cNvSpPr/>
            <p:nvPr/>
          </p:nvSpPr>
          <p:spPr>
            <a:xfrm>
              <a:off x="7079861" y="2587958"/>
              <a:ext cx="131654" cy="131749"/>
            </a:xfrm>
            <a:custGeom>
              <a:rect b="b" l="l" r="r" t="t"/>
              <a:pathLst>
                <a:path extrusionOk="0" fill="none" h="1430" w="1429">
                  <a:moveTo>
                    <a:pt x="0" y="1429"/>
                  </a:moveTo>
                  <a:lnTo>
                    <a:pt x="1429"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3"/>
            <p:cNvSpPr/>
            <p:nvPr/>
          </p:nvSpPr>
          <p:spPr>
            <a:xfrm>
              <a:off x="7079861" y="2587958"/>
              <a:ext cx="131654" cy="131749"/>
            </a:xfrm>
            <a:custGeom>
              <a:rect b="b" l="l" r="r" t="t"/>
              <a:pathLst>
                <a:path extrusionOk="0" fill="none" h="1430" w="1429">
                  <a:moveTo>
                    <a:pt x="0" y="1"/>
                  </a:moveTo>
                  <a:lnTo>
                    <a:pt x="1429" y="1429"/>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3"/>
            <p:cNvSpPr/>
            <p:nvPr/>
          </p:nvSpPr>
          <p:spPr>
            <a:xfrm>
              <a:off x="6819408" y="2565570"/>
              <a:ext cx="176521" cy="176526"/>
            </a:xfrm>
            <a:custGeom>
              <a:rect b="b" l="l" r="r" t="t"/>
              <a:pathLst>
                <a:path extrusionOk="0" h="1916" w="1916">
                  <a:moveTo>
                    <a:pt x="0" y="0"/>
                  </a:moveTo>
                  <a:lnTo>
                    <a:pt x="0" y="1915"/>
                  </a:lnTo>
                  <a:lnTo>
                    <a:pt x="1915" y="1915"/>
                  </a:lnTo>
                  <a:lnTo>
                    <a:pt x="19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3"/>
            <p:cNvSpPr/>
            <p:nvPr/>
          </p:nvSpPr>
          <p:spPr>
            <a:xfrm>
              <a:off x="6853036" y="2599198"/>
              <a:ext cx="109266" cy="109269"/>
            </a:xfrm>
            <a:custGeom>
              <a:rect b="b" l="l" r="r" t="t"/>
              <a:pathLst>
                <a:path extrusionOk="0" fill="none" h="1186" w="1186">
                  <a:moveTo>
                    <a:pt x="0" y="0"/>
                  </a:moveTo>
                  <a:lnTo>
                    <a:pt x="1185" y="0"/>
                  </a:lnTo>
                  <a:lnTo>
                    <a:pt x="1185" y="1186"/>
                  </a:lnTo>
                  <a:lnTo>
                    <a:pt x="0" y="1186"/>
                  </a:lnTo>
                  <a:close/>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3"/>
            <p:cNvSpPr/>
            <p:nvPr/>
          </p:nvSpPr>
          <p:spPr>
            <a:xfrm>
              <a:off x="6853036" y="2627206"/>
              <a:ext cx="109266" cy="92"/>
            </a:xfrm>
            <a:custGeom>
              <a:rect b="b" l="l" r="r" t="t"/>
              <a:pathLst>
                <a:path extrusionOk="0" fill="none" h="1" w="1186">
                  <a:moveTo>
                    <a:pt x="0" y="0"/>
                  </a:moveTo>
                  <a:lnTo>
                    <a:pt x="1185" y="0"/>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3"/>
            <p:cNvSpPr/>
            <p:nvPr/>
          </p:nvSpPr>
          <p:spPr>
            <a:xfrm>
              <a:off x="6581343" y="2565570"/>
              <a:ext cx="176521" cy="176526"/>
            </a:xfrm>
            <a:custGeom>
              <a:rect b="b" l="l" r="r" t="t"/>
              <a:pathLst>
                <a:path extrusionOk="0" h="1916" w="1916">
                  <a:moveTo>
                    <a:pt x="1" y="0"/>
                  </a:moveTo>
                  <a:lnTo>
                    <a:pt x="1" y="1915"/>
                  </a:lnTo>
                  <a:lnTo>
                    <a:pt x="1916" y="1915"/>
                  </a:lnTo>
                  <a:lnTo>
                    <a:pt x="1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3"/>
            <p:cNvSpPr/>
            <p:nvPr/>
          </p:nvSpPr>
          <p:spPr>
            <a:xfrm>
              <a:off x="6609351" y="2708373"/>
              <a:ext cx="120506" cy="92"/>
            </a:xfrm>
            <a:custGeom>
              <a:rect b="b" l="l" r="r" t="t"/>
              <a:pathLst>
                <a:path extrusionOk="0" fill="none" h="1" w="1308">
                  <a:moveTo>
                    <a:pt x="1" y="1"/>
                  </a:moveTo>
                  <a:lnTo>
                    <a:pt x="1308" y="1"/>
                  </a:lnTo>
                </a:path>
              </a:pathLst>
            </a:custGeom>
            <a:noFill/>
            <a:ln cap="flat" cmpd="sng" w="4550">
              <a:solidFill>
                <a:schemeClr val="dk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3"/>
            <p:cNvSpPr/>
            <p:nvPr/>
          </p:nvSpPr>
          <p:spPr>
            <a:xfrm>
              <a:off x="5651655" y="2949205"/>
              <a:ext cx="644173" cy="644190"/>
            </a:xfrm>
            <a:custGeom>
              <a:rect b="b" l="l" r="r" t="t"/>
              <a:pathLst>
                <a:path extrusionOk="0" fill="none" h="6992" w="6992">
                  <a:moveTo>
                    <a:pt x="6991" y="3496"/>
                  </a:moveTo>
                  <a:cubicBezTo>
                    <a:pt x="6991" y="5441"/>
                    <a:pt x="5441" y="6992"/>
                    <a:pt x="3496" y="6992"/>
                  </a:cubicBezTo>
                  <a:cubicBezTo>
                    <a:pt x="1581" y="6992"/>
                    <a:pt x="0" y="5441"/>
                    <a:pt x="0" y="3496"/>
                  </a:cubicBezTo>
                  <a:cubicBezTo>
                    <a:pt x="0" y="1551"/>
                    <a:pt x="1581" y="1"/>
                    <a:pt x="3496" y="1"/>
                  </a:cubicBezTo>
                  <a:cubicBezTo>
                    <a:pt x="544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3"/>
            <p:cNvSpPr/>
            <p:nvPr/>
          </p:nvSpPr>
          <p:spPr>
            <a:xfrm>
              <a:off x="5772069" y="3338460"/>
              <a:ext cx="406109" cy="145754"/>
            </a:xfrm>
            <a:custGeom>
              <a:rect b="b" l="l" r="r" t="t"/>
              <a:pathLst>
                <a:path extrusionOk="0" fill="none" h="1582" w="4408">
                  <a:moveTo>
                    <a:pt x="0" y="1"/>
                  </a:moveTo>
                  <a:cubicBezTo>
                    <a:pt x="304" y="913"/>
                    <a:pt x="1186" y="1581"/>
                    <a:pt x="2189" y="1581"/>
                  </a:cubicBezTo>
                  <a:cubicBezTo>
                    <a:pt x="3222" y="1581"/>
                    <a:pt x="4104" y="913"/>
                    <a:pt x="4408" y="1"/>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3"/>
            <p:cNvSpPr/>
            <p:nvPr/>
          </p:nvSpPr>
          <p:spPr>
            <a:xfrm>
              <a:off x="5805697" y="3142404"/>
              <a:ext cx="70019" cy="103741"/>
            </a:xfrm>
            <a:custGeom>
              <a:rect b="b" l="l" r="r" t="t"/>
              <a:pathLst>
                <a:path extrusionOk="0" fill="none" h="1126" w="760">
                  <a:moveTo>
                    <a:pt x="760" y="578"/>
                  </a:moveTo>
                  <a:cubicBezTo>
                    <a:pt x="760" y="882"/>
                    <a:pt x="608" y="1126"/>
                    <a:pt x="395" y="1126"/>
                  </a:cubicBezTo>
                  <a:cubicBezTo>
                    <a:pt x="182" y="1126"/>
                    <a:pt x="0" y="882"/>
                    <a:pt x="0" y="578"/>
                  </a:cubicBezTo>
                  <a:cubicBezTo>
                    <a:pt x="0" y="244"/>
                    <a:pt x="182" y="1"/>
                    <a:pt x="395" y="1"/>
                  </a:cubicBezTo>
                  <a:cubicBezTo>
                    <a:pt x="608" y="1"/>
                    <a:pt x="760" y="24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3"/>
            <p:cNvSpPr/>
            <p:nvPr/>
          </p:nvSpPr>
          <p:spPr>
            <a:xfrm>
              <a:off x="6071678" y="3142404"/>
              <a:ext cx="70111" cy="103741"/>
            </a:xfrm>
            <a:custGeom>
              <a:rect b="b" l="l" r="r" t="t"/>
              <a:pathLst>
                <a:path extrusionOk="0" fill="none" h="1126" w="761">
                  <a:moveTo>
                    <a:pt x="761" y="578"/>
                  </a:moveTo>
                  <a:cubicBezTo>
                    <a:pt x="761" y="882"/>
                    <a:pt x="609" y="1126"/>
                    <a:pt x="396" y="1126"/>
                  </a:cubicBezTo>
                  <a:cubicBezTo>
                    <a:pt x="183" y="1126"/>
                    <a:pt x="1" y="882"/>
                    <a:pt x="1" y="578"/>
                  </a:cubicBezTo>
                  <a:cubicBezTo>
                    <a:pt x="1" y="244"/>
                    <a:pt x="183" y="1"/>
                    <a:pt x="396" y="1"/>
                  </a:cubicBezTo>
                  <a:cubicBezTo>
                    <a:pt x="609" y="1"/>
                    <a:pt x="761" y="24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3"/>
            <p:cNvSpPr/>
            <p:nvPr/>
          </p:nvSpPr>
          <p:spPr>
            <a:xfrm>
              <a:off x="6458165" y="2949205"/>
              <a:ext cx="644173" cy="644190"/>
            </a:xfrm>
            <a:custGeom>
              <a:rect b="b" l="l" r="r" t="t"/>
              <a:pathLst>
                <a:path extrusionOk="0" fill="none" h="6992" w="6992">
                  <a:moveTo>
                    <a:pt x="6991" y="3496"/>
                  </a:moveTo>
                  <a:cubicBezTo>
                    <a:pt x="6991" y="5441"/>
                    <a:pt x="5411" y="6992"/>
                    <a:pt x="3496" y="6992"/>
                  </a:cubicBezTo>
                  <a:cubicBezTo>
                    <a:pt x="1550" y="6992"/>
                    <a:pt x="0" y="5441"/>
                    <a:pt x="0" y="3496"/>
                  </a:cubicBezTo>
                  <a:cubicBezTo>
                    <a:pt x="0" y="1551"/>
                    <a:pt x="1550" y="1"/>
                    <a:pt x="3496" y="1"/>
                  </a:cubicBezTo>
                  <a:cubicBezTo>
                    <a:pt x="541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3"/>
            <p:cNvSpPr/>
            <p:nvPr/>
          </p:nvSpPr>
          <p:spPr>
            <a:xfrm>
              <a:off x="6575723" y="3338460"/>
              <a:ext cx="406201" cy="145754"/>
            </a:xfrm>
            <a:custGeom>
              <a:rect b="b" l="l" r="r" t="t"/>
              <a:pathLst>
                <a:path extrusionOk="0" fill="none" h="1582" w="4409">
                  <a:moveTo>
                    <a:pt x="1" y="1"/>
                  </a:moveTo>
                  <a:cubicBezTo>
                    <a:pt x="305" y="913"/>
                    <a:pt x="1186" y="1581"/>
                    <a:pt x="2220" y="1581"/>
                  </a:cubicBezTo>
                  <a:cubicBezTo>
                    <a:pt x="3253" y="1581"/>
                    <a:pt x="4104" y="913"/>
                    <a:pt x="4408" y="1"/>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3"/>
            <p:cNvSpPr/>
            <p:nvPr/>
          </p:nvSpPr>
          <p:spPr>
            <a:xfrm>
              <a:off x="6614971" y="3142404"/>
              <a:ext cx="70111" cy="103741"/>
            </a:xfrm>
            <a:custGeom>
              <a:rect b="b" l="l" r="r" t="t"/>
              <a:pathLst>
                <a:path extrusionOk="0" fill="none" h="1126" w="761">
                  <a:moveTo>
                    <a:pt x="760" y="578"/>
                  </a:moveTo>
                  <a:cubicBezTo>
                    <a:pt x="760" y="882"/>
                    <a:pt x="578" y="1126"/>
                    <a:pt x="396" y="1126"/>
                  </a:cubicBezTo>
                  <a:cubicBezTo>
                    <a:pt x="183" y="1126"/>
                    <a:pt x="0" y="882"/>
                    <a:pt x="0" y="578"/>
                  </a:cubicBezTo>
                  <a:cubicBezTo>
                    <a:pt x="0" y="244"/>
                    <a:pt x="183" y="1"/>
                    <a:pt x="396" y="1"/>
                  </a:cubicBezTo>
                  <a:cubicBezTo>
                    <a:pt x="578" y="1"/>
                    <a:pt x="760" y="24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3"/>
            <p:cNvSpPr/>
            <p:nvPr/>
          </p:nvSpPr>
          <p:spPr>
            <a:xfrm>
              <a:off x="6878188" y="3142404"/>
              <a:ext cx="70111" cy="103741"/>
            </a:xfrm>
            <a:custGeom>
              <a:rect b="b" l="l" r="r" t="t"/>
              <a:pathLst>
                <a:path extrusionOk="0" fill="none" h="1126" w="761">
                  <a:moveTo>
                    <a:pt x="761" y="578"/>
                  </a:moveTo>
                  <a:cubicBezTo>
                    <a:pt x="761" y="882"/>
                    <a:pt x="578" y="1126"/>
                    <a:pt x="365" y="1126"/>
                  </a:cubicBezTo>
                  <a:cubicBezTo>
                    <a:pt x="153" y="1126"/>
                    <a:pt x="1" y="882"/>
                    <a:pt x="1" y="578"/>
                  </a:cubicBezTo>
                  <a:cubicBezTo>
                    <a:pt x="1" y="244"/>
                    <a:pt x="153" y="1"/>
                    <a:pt x="365" y="1"/>
                  </a:cubicBezTo>
                  <a:cubicBezTo>
                    <a:pt x="578" y="1"/>
                    <a:pt x="761" y="24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3"/>
            <p:cNvSpPr/>
            <p:nvPr/>
          </p:nvSpPr>
          <p:spPr>
            <a:xfrm>
              <a:off x="5651655" y="3727715"/>
              <a:ext cx="644173" cy="641426"/>
            </a:xfrm>
            <a:custGeom>
              <a:rect b="b" l="l" r="r" t="t"/>
              <a:pathLst>
                <a:path extrusionOk="0" fill="none" h="6962" w="6992">
                  <a:moveTo>
                    <a:pt x="6991" y="3496"/>
                  </a:moveTo>
                  <a:cubicBezTo>
                    <a:pt x="6991" y="5411"/>
                    <a:pt x="5441" y="6961"/>
                    <a:pt x="3496" y="6961"/>
                  </a:cubicBezTo>
                  <a:cubicBezTo>
                    <a:pt x="1581" y="6961"/>
                    <a:pt x="0" y="5411"/>
                    <a:pt x="0" y="3496"/>
                  </a:cubicBezTo>
                  <a:cubicBezTo>
                    <a:pt x="0" y="1551"/>
                    <a:pt x="1581" y="1"/>
                    <a:pt x="3496" y="1"/>
                  </a:cubicBezTo>
                  <a:cubicBezTo>
                    <a:pt x="5441" y="1"/>
                    <a:pt x="6991" y="1551"/>
                    <a:pt x="6991" y="3496"/>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3"/>
            <p:cNvSpPr/>
            <p:nvPr/>
          </p:nvSpPr>
          <p:spPr>
            <a:xfrm>
              <a:off x="5772069" y="4114206"/>
              <a:ext cx="406109" cy="148518"/>
            </a:xfrm>
            <a:custGeom>
              <a:rect b="b" l="l" r="r" t="t"/>
              <a:pathLst>
                <a:path extrusionOk="0" fill="none" h="1612" w="4408">
                  <a:moveTo>
                    <a:pt x="0" y="0"/>
                  </a:moveTo>
                  <a:cubicBezTo>
                    <a:pt x="304" y="912"/>
                    <a:pt x="1186" y="1611"/>
                    <a:pt x="2189" y="1611"/>
                  </a:cubicBezTo>
                  <a:cubicBezTo>
                    <a:pt x="3222" y="1611"/>
                    <a:pt x="4104" y="912"/>
                    <a:pt x="4408" y="0"/>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3"/>
            <p:cNvSpPr/>
            <p:nvPr/>
          </p:nvSpPr>
          <p:spPr>
            <a:xfrm>
              <a:off x="5805697" y="3918150"/>
              <a:ext cx="70019" cy="106505"/>
            </a:xfrm>
            <a:custGeom>
              <a:rect b="b" l="l" r="r" t="t"/>
              <a:pathLst>
                <a:path extrusionOk="0" fill="none" h="1156" w="760">
                  <a:moveTo>
                    <a:pt x="760" y="578"/>
                  </a:moveTo>
                  <a:cubicBezTo>
                    <a:pt x="760" y="882"/>
                    <a:pt x="608" y="1156"/>
                    <a:pt x="395" y="1156"/>
                  </a:cubicBezTo>
                  <a:cubicBezTo>
                    <a:pt x="182" y="1156"/>
                    <a:pt x="0" y="882"/>
                    <a:pt x="0" y="578"/>
                  </a:cubicBezTo>
                  <a:cubicBezTo>
                    <a:pt x="0" y="274"/>
                    <a:pt x="182" y="1"/>
                    <a:pt x="395" y="1"/>
                  </a:cubicBezTo>
                  <a:cubicBezTo>
                    <a:pt x="608" y="1"/>
                    <a:pt x="760" y="27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3"/>
            <p:cNvSpPr/>
            <p:nvPr/>
          </p:nvSpPr>
          <p:spPr>
            <a:xfrm>
              <a:off x="6071678" y="3918150"/>
              <a:ext cx="70111" cy="106505"/>
            </a:xfrm>
            <a:custGeom>
              <a:rect b="b" l="l" r="r" t="t"/>
              <a:pathLst>
                <a:path extrusionOk="0" fill="none" h="1156" w="761">
                  <a:moveTo>
                    <a:pt x="761" y="578"/>
                  </a:moveTo>
                  <a:cubicBezTo>
                    <a:pt x="761" y="882"/>
                    <a:pt x="609" y="1156"/>
                    <a:pt x="396" y="1156"/>
                  </a:cubicBezTo>
                  <a:cubicBezTo>
                    <a:pt x="183" y="1156"/>
                    <a:pt x="1" y="882"/>
                    <a:pt x="1" y="578"/>
                  </a:cubicBezTo>
                  <a:cubicBezTo>
                    <a:pt x="1" y="274"/>
                    <a:pt x="183" y="1"/>
                    <a:pt x="396" y="1"/>
                  </a:cubicBezTo>
                  <a:cubicBezTo>
                    <a:pt x="609" y="1"/>
                    <a:pt x="761" y="27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3"/>
            <p:cNvSpPr/>
            <p:nvPr/>
          </p:nvSpPr>
          <p:spPr>
            <a:xfrm>
              <a:off x="6458165" y="3727715"/>
              <a:ext cx="644173" cy="641426"/>
            </a:xfrm>
            <a:custGeom>
              <a:rect b="b" l="l" r="r" t="t"/>
              <a:pathLst>
                <a:path extrusionOk="0" fill="none" h="6962" w="6992">
                  <a:moveTo>
                    <a:pt x="6991" y="3496"/>
                  </a:moveTo>
                  <a:cubicBezTo>
                    <a:pt x="6991" y="5411"/>
                    <a:pt x="5411" y="6961"/>
                    <a:pt x="3496" y="6961"/>
                  </a:cubicBezTo>
                  <a:cubicBezTo>
                    <a:pt x="1550" y="6961"/>
                    <a:pt x="0" y="5411"/>
                    <a:pt x="0" y="3496"/>
                  </a:cubicBezTo>
                  <a:cubicBezTo>
                    <a:pt x="0" y="1551"/>
                    <a:pt x="1550" y="1"/>
                    <a:pt x="3496" y="1"/>
                  </a:cubicBezTo>
                  <a:cubicBezTo>
                    <a:pt x="5411" y="1"/>
                    <a:pt x="6991" y="1551"/>
                    <a:pt x="6991" y="3496"/>
                  </a:cubicBezTo>
                  <a:close/>
                </a:path>
              </a:pathLst>
            </a:custGeom>
            <a:noFill/>
            <a:ln cap="rnd" cmpd="sng" w="98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3"/>
            <p:cNvSpPr/>
            <p:nvPr/>
          </p:nvSpPr>
          <p:spPr>
            <a:xfrm>
              <a:off x="6575723" y="4114206"/>
              <a:ext cx="406201" cy="148518"/>
            </a:xfrm>
            <a:custGeom>
              <a:rect b="b" l="l" r="r" t="t"/>
              <a:pathLst>
                <a:path extrusionOk="0" fill="none" h="1612" w="4409">
                  <a:moveTo>
                    <a:pt x="1" y="0"/>
                  </a:moveTo>
                  <a:cubicBezTo>
                    <a:pt x="305" y="912"/>
                    <a:pt x="1186" y="1611"/>
                    <a:pt x="2220" y="1611"/>
                  </a:cubicBezTo>
                  <a:cubicBezTo>
                    <a:pt x="3253" y="1611"/>
                    <a:pt x="4104" y="912"/>
                    <a:pt x="4408" y="0"/>
                  </a:cubicBez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3"/>
            <p:cNvSpPr/>
            <p:nvPr/>
          </p:nvSpPr>
          <p:spPr>
            <a:xfrm>
              <a:off x="6614971" y="3918150"/>
              <a:ext cx="70111" cy="106505"/>
            </a:xfrm>
            <a:custGeom>
              <a:rect b="b" l="l" r="r" t="t"/>
              <a:pathLst>
                <a:path extrusionOk="0" fill="none" h="1156" w="761">
                  <a:moveTo>
                    <a:pt x="760" y="578"/>
                  </a:moveTo>
                  <a:cubicBezTo>
                    <a:pt x="760" y="882"/>
                    <a:pt x="578" y="1156"/>
                    <a:pt x="396" y="1156"/>
                  </a:cubicBezTo>
                  <a:cubicBezTo>
                    <a:pt x="183" y="1156"/>
                    <a:pt x="0" y="882"/>
                    <a:pt x="0" y="578"/>
                  </a:cubicBezTo>
                  <a:cubicBezTo>
                    <a:pt x="0" y="274"/>
                    <a:pt x="183" y="1"/>
                    <a:pt x="396" y="1"/>
                  </a:cubicBezTo>
                  <a:cubicBezTo>
                    <a:pt x="578" y="1"/>
                    <a:pt x="760" y="274"/>
                    <a:pt x="760"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3"/>
            <p:cNvSpPr/>
            <p:nvPr/>
          </p:nvSpPr>
          <p:spPr>
            <a:xfrm>
              <a:off x="6878188" y="3918150"/>
              <a:ext cx="70111" cy="106505"/>
            </a:xfrm>
            <a:custGeom>
              <a:rect b="b" l="l" r="r" t="t"/>
              <a:pathLst>
                <a:path extrusionOk="0" fill="none" h="1156" w="761">
                  <a:moveTo>
                    <a:pt x="761" y="578"/>
                  </a:moveTo>
                  <a:cubicBezTo>
                    <a:pt x="761" y="882"/>
                    <a:pt x="578" y="1156"/>
                    <a:pt x="365" y="1156"/>
                  </a:cubicBezTo>
                  <a:cubicBezTo>
                    <a:pt x="153" y="1156"/>
                    <a:pt x="1" y="882"/>
                    <a:pt x="1" y="578"/>
                  </a:cubicBezTo>
                  <a:cubicBezTo>
                    <a:pt x="1" y="274"/>
                    <a:pt x="153" y="1"/>
                    <a:pt x="365" y="1"/>
                  </a:cubicBezTo>
                  <a:cubicBezTo>
                    <a:pt x="578" y="1"/>
                    <a:pt x="761" y="274"/>
                    <a:pt x="761" y="578"/>
                  </a:cubicBez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 name="Google Shape;1682;p43"/>
          <p:cNvGrpSpPr/>
          <p:nvPr/>
        </p:nvGrpSpPr>
        <p:grpSpPr>
          <a:xfrm flipH="1" rot="-4371424">
            <a:off x="5995963" y="1115550"/>
            <a:ext cx="573904" cy="945562"/>
            <a:chOff x="1279175" y="2762450"/>
            <a:chExt cx="644426" cy="1061755"/>
          </a:xfrm>
        </p:grpSpPr>
        <p:sp>
          <p:nvSpPr>
            <p:cNvPr id="1683" name="Google Shape;1683;p43"/>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3"/>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44" name="Shape 11444"/>
        <p:cNvGrpSpPr/>
        <p:nvPr/>
      </p:nvGrpSpPr>
      <p:grpSpPr>
        <a:xfrm>
          <a:off x="0" y="0"/>
          <a:ext cx="0" cy="0"/>
          <a:chOff x="0" y="0"/>
          <a:chExt cx="0" cy="0"/>
        </a:xfrm>
      </p:grpSpPr>
      <p:grpSp>
        <p:nvGrpSpPr>
          <p:cNvPr id="11445" name="Google Shape;11445;p88"/>
          <p:cNvGrpSpPr/>
          <p:nvPr/>
        </p:nvGrpSpPr>
        <p:grpSpPr>
          <a:xfrm>
            <a:off x="866243" y="2291587"/>
            <a:ext cx="415546" cy="355053"/>
            <a:chOff x="866243" y="2291587"/>
            <a:chExt cx="415546" cy="355053"/>
          </a:xfrm>
        </p:grpSpPr>
        <p:sp>
          <p:nvSpPr>
            <p:cNvPr id="11446" name="Google Shape;11446;p88"/>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88"/>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8"/>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8"/>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8"/>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1" name="Google Shape;11451;p88"/>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2" name="Google Shape;11452;p88"/>
          <p:cNvGrpSpPr/>
          <p:nvPr/>
        </p:nvGrpSpPr>
        <p:grpSpPr>
          <a:xfrm>
            <a:off x="1958520" y="2302574"/>
            <a:ext cx="359213" cy="327807"/>
            <a:chOff x="1958520" y="2302574"/>
            <a:chExt cx="359213" cy="327807"/>
          </a:xfrm>
        </p:grpSpPr>
        <p:sp>
          <p:nvSpPr>
            <p:cNvPr id="11453" name="Google Shape;11453;p88"/>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8"/>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8"/>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88"/>
          <p:cNvGrpSpPr/>
          <p:nvPr/>
        </p:nvGrpSpPr>
        <p:grpSpPr>
          <a:xfrm>
            <a:off x="2579882" y="2287427"/>
            <a:ext cx="207582" cy="359594"/>
            <a:chOff x="2656082" y="2287427"/>
            <a:chExt cx="207582" cy="359594"/>
          </a:xfrm>
        </p:grpSpPr>
        <p:sp>
          <p:nvSpPr>
            <p:cNvPr id="11457" name="Google Shape;11457;p88"/>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8"/>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8"/>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8"/>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88"/>
          <p:cNvGrpSpPr/>
          <p:nvPr/>
        </p:nvGrpSpPr>
        <p:grpSpPr>
          <a:xfrm>
            <a:off x="3049653" y="2321468"/>
            <a:ext cx="362991" cy="290018"/>
            <a:chOff x="3049653" y="2321468"/>
            <a:chExt cx="362991" cy="290018"/>
          </a:xfrm>
        </p:grpSpPr>
        <p:sp>
          <p:nvSpPr>
            <p:cNvPr id="11462" name="Google Shape;11462;p88"/>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8"/>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8"/>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8"/>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6" name="Google Shape;11466;p88"/>
          <p:cNvGrpSpPr/>
          <p:nvPr/>
        </p:nvGrpSpPr>
        <p:grpSpPr>
          <a:xfrm>
            <a:off x="3564243" y="2289904"/>
            <a:ext cx="422342" cy="355243"/>
            <a:chOff x="3564243" y="2289904"/>
            <a:chExt cx="422342" cy="355243"/>
          </a:xfrm>
        </p:grpSpPr>
        <p:sp>
          <p:nvSpPr>
            <p:cNvPr id="11467" name="Google Shape;11467;p88"/>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88"/>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88"/>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8"/>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8"/>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2" name="Google Shape;11472;p88"/>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3" name="Google Shape;11473;p88"/>
          <p:cNvGrpSpPr/>
          <p:nvPr/>
        </p:nvGrpSpPr>
        <p:grpSpPr>
          <a:xfrm>
            <a:off x="4687894" y="2289713"/>
            <a:ext cx="359594" cy="353909"/>
            <a:chOff x="4687894" y="2289713"/>
            <a:chExt cx="359594" cy="353909"/>
          </a:xfrm>
        </p:grpSpPr>
        <p:sp>
          <p:nvSpPr>
            <p:cNvPr id="11474" name="Google Shape;11474;p88"/>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8"/>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8"/>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7" name="Google Shape;11477;p88"/>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8" name="Google Shape;11478;p88"/>
          <p:cNvGrpSpPr/>
          <p:nvPr/>
        </p:nvGrpSpPr>
        <p:grpSpPr>
          <a:xfrm>
            <a:off x="6372624" y="2308227"/>
            <a:ext cx="263567" cy="317614"/>
            <a:chOff x="6421399" y="2308227"/>
            <a:chExt cx="263567" cy="317614"/>
          </a:xfrm>
        </p:grpSpPr>
        <p:sp>
          <p:nvSpPr>
            <p:cNvPr id="11479" name="Google Shape;11479;p88"/>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8"/>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88"/>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8"/>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88"/>
          <p:cNvGrpSpPr/>
          <p:nvPr/>
        </p:nvGrpSpPr>
        <p:grpSpPr>
          <a:xfrm>
            <a:off x="6870193" y="2295620"/>
            <a:ext cx="360356" cy="343462"/>
            <a:chOff x="6870193" y="2295620"/>
            <a:chExt cx="360356" cy="343462"/>
          </a:xfrm>
        </p:grpSpPr>
        <p:sp>
          <p:nvSpPr>
            <p:cNvPr id="11484" name="Google Shape;11484;p88"/>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8"/>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6" name="Google Shape;11486;p88"/>
          <p:cNvGrpSpPr/>
          <p:nvPr/>
        </p:nvGrpSpPr>
        <p:grpSpPr>
          <a:xfrm>
            <a:off x="7441465" y="2302860"/>
            <a:ext cx="342192" cy="327140"/>
            <a:chOff x="7441465" y="2302860"/>
            <a:chExt cx="342192" cy="327140"/>
          </a:xfrm>
        </p:grpSpPr>
        <p:sp>
          <p:nvSpPr>
            <p:cNvPr id="11487" name="Google Shape;11487;p88"/>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8"/>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88"/>
          <p:cNvGrpSpPr/>
          <p:nvPr/>
        </p:nvGrpSpPr>
        <p:grpSpPr>
          <a:xfrm>
            <a:off x="7989683" y="2350207"/>
            <a:ext cx="332761" cy="234066"/>
            <a:chOff x="7989683" y="2350207"/>
            <a:chExt cx="332761" cy="234066"/>
          </a:xfrm>
        </p:grpSpPr>
        <p:sp>
          <p:nvSpPr>
            <p:cNvPr id="11490" name="Google Shape;11490;p88"/>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8"/>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8"/>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8"/>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8"/>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8"/>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88"/>
          <p:cNvGrpSpPr/>
          <p:nvPr/>
        </p:nvGrpSpPr>
        <p:grpSpPr>
          <a:xfrm>
            <a:off x="5823294" y="2309751"/>
            <a:ext cx="315327" cy="314978"/>
            <a:chOff x="5823294" y="2309751"/>
            <a:chExt cx="315327" cy="314978"/>
          </a:xfrm>
        </p:grpSpPr>
        <p:sp>
          <p:nvSpPr>
            <p:cNvPr id="11497" name="Google Shape;11497;p88"/>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8"/>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8"/>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8"/>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8"/>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8"/>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8"/>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8"/>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88"/>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8"/>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8"/>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8"/>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8"/>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8"/>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8"/>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8"/>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8"/>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88"/>
          <p:cNvGrpSpPr/>
          <p:nvPr/>
        </p:nvGrpSpPr>
        <p:grpSpPr>
          <a:xfrm>
            <a:off x="2497275" y="2744159"/>
            <a:ext cx="370930" cy="370549"/>
            <a:chOff x="2497275" y="2744159"/>
            <a:chExt cx="370930" cy="370549"/>
          </a:xfrm>
        </p:grpSpPr>
        <p:sp>
          <p:nvSpPr>
            <p:cNvPr id="11515" name="Google Shape;11515;p88"/>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8"/>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8"/>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8"/>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8"/>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8"/>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88"/>
          <p:cNvGrpSpPr/>
          <p:nvPr/>
        </p:nvGrpSpPr>
        <p:grpSpPr>
          <a:xfrm>
            <a:off x="860940" y="2746477"/>
            <a:ext cx="371883" cy="365691"/>
            <a:chOff x="860940" y="2746477"/>
            <a:chExt cx="371883" cy="365691"/>
          </a:xfrm>
        </p:grpSpPr>
        <p:sp>
          <p:nvSpPr>
            <p:cNvPr id="11522" name="Google Shape;11522;p88"/>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8"/>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8"/>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8"/>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8"/>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88"/>
          <p:cNvGrpSpPr/>
          <p:nvPr/>
        </p:nvGrpSpPr>
        <p:grpSpPr>
          <a:xfrm>
            <a:off x="1450836" y="2766258"/>
            <a:ext cx="283985" cy="341080"/>
            <a:chOff x="1493849" y="2775533"/>
            <a:chExt cx="283985" cy="341080"/>
          </a:xfrm>
        </p:grpSpPr>
        <p:sp>
          <p:nvSpPr>
            <p:cNvPr id="11528" name="Google Shape;11528;p88"/>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8"/>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0" name="Google Shape;11530;p88"/>
          <p:cNvGrpSpPr/>
          <p:nvPr/>
        </p:nvGrpSpPr>
        <p:grpSpPr>
          <a:xfrm>
            <a:off x="1952836" y="2774422"/>
            <a:ext cx="372835" cy="342573"/>
            <a:chOff x="1952836" y="2774422"/>
            <a:chExt cx="372835" cy="342573"/>
          </a:xfrm>
        </p:grpSpPr>
        <p:sp>
          <p:nvSpPr>
            <p:cNvPr id="11531" name="Google Shape;11531;p88"/>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8"/>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8"/>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4" name="Google Shape;11534;p88"/>
          <p:cNvGrpSpPr/>
          <p:nvPr/>
        </p:nvGrpSpPr>
        <p:grpSpPr>
          <a:xfrm>
            <a:off x="3079916" y="2744477"/>
            <a:ext cx="332729" cy="372518"/>
            <a:chOff x="3079916" y="2744477"/>
            <a:chExt cx="332729" cy="372518"/>
          </a:xfrm>
        </p:grpSpPr>
        <p:sp>
          <p:nvSpPr>
            <p:cNvPr id="11535" name="Google Shape;11535;p88"/>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8"/>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8"/>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8" name="Google Shape;11538;p88"/>
          <p:cNvGrpSpPr/>
          <p:nvPr/>
        </p:nvGrpSpPr>
        <p:grpSpPr>
          <a:xfrm>
            <a:off x="3620576" y="2745525"/>
            <a:ext cx="336889" cy="355592"/>
            <a:chOff x="3620576" y="2745525"/>
            <a:chExt cx="336889" cy="355592"/>
          </a:xfrm>
        </p:grpSpPr>
        <p:sp>
          <p:nvSpPr>
            <p:cNvPr id="11539" name="Google Shape;11539;p88"/>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8"/>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1" name="Google Shape;11541;p88"/>
          <p:cNvGrpSpPr/>
          <p:nvPr/>
        </p:nvGrpSpPr>
        <p:grpSpPr>
          <a:xfrm>
            <a:off x="4126815" y="2760704"/>
            <a:ext cx="380393" cy="363118"/>
            <a:chOff x="4126815" y="2760704"/>
            <a:chExt cx="380393" cy="363118"/>
          </a:xfrm>
        </p:grpSpPr>
        <p:sp>
          <p:nvSpPr>
            <p:cNvPr id="11542" name="Google Shape;11542;p88"/>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8"/>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8"/>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8"/>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88"/>
          <p:cNvGrpSpPr/>
          <p:nvPr/>
        </p:nvGrpSpPr>
        <p:grpSpPr>
          <a:xfrm>
            <a:off x="4675986" y="2745684"/>
            <a:ext cx="381346" cy="368644"/>
            <a:chOff x="4675986" y="2745684"/>
            <a:chExt cx="381346" cy="368644"/>
          </a:xfrm>
        </p:grpSpPr>
        <p:sp>
          <p:nvSpPr>
            <p:cNvPr id="11547" name="Google Shape;11547;p88"/>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88"/>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88"/>
          <p:cNvGrpSpPr/>
          <p:nvPr/>
        </p:nvGrpSpPr>
        <p:grpSpPr>
          <a:xfrm>
            <a:off x="5220616" y="2791061"/>
            <a:ext cx="373185" cy="302466"/>
            <a:chOff x="5220616" y="2791061"/>
            <a:chExt cx="373185" cy="302466"/>
          </a:xfrm>
        </p:grpSpPr>
        <p:sp>
          <p:nvSpPr>
            <p:cNvPr id="11550" name="Google Shape;11550;p88"/>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8"/>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8"/>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8"/>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8"/>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8"/>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8"/>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8"/>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8"/>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8"/>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8"/>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8"/>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8"/>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8"/>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8"/>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8"/>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88"/>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8"/>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8" name="Google Shape;11568;p88"/>
          <p:cNvGrpSpPr/>
          <p:nvPr/>
        </p:nvGrpSpPr>
        <p:grpSpPr>
          <a:xfrm>
            <a:off x="5788661" y="2772517"/>
            <a:ext cx="284366" cy="344097"/>
            <a:chOff x="5864861" y="2772517"/>
            <a:chExt cx="284366" cy="344097"/>
          </a:xfrm>
        </p:grpSpPr>
        <p:sp>
          <p:nvSpPr>
            <p:cNvPr id="11569" name="Google Shape;11569;p88"/>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8"/>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8"/>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8"/>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8"/>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8"/>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5" name="Google Shape;11575;p88"/>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6" name="Google Shape;11576;p88"/>
          <p:cNvGrpSpPr/>
          <p:nvPr/>
        </p:nvGrpSpPr>
        <p:grpSpPr>
          <a:xfrm>
            <a:off x="6974158" y="2789537"/>
            <a:ext cx="255247" cy="327458"/>
            <a:chOff x="6974158" y="2789537"/>
            <a:chExt cx="255247" cy="327458"/>
          </a:xfrm>
        </p:grpSpPr>
        <p:sp>
          <p:nvSpPr>
            <p:cNvPr id="11577" name="Google Shape;11577;p88"/>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8"/>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8"/>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8"/>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8"/>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8"/>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88"/>
          <p:cNvGrpSpPr/>
          <p:nvPr/>
        </p:nvGrpSpPr>
        <p:grpSpPr>
          <a:xfrm>
            <a:off x="7530697" y="2790299"/>
            <a:ext cx="244291" cy="326314"/>
            <a:chOff x="7530697" y="2790299"/>
            <a:chExt cx="244291" cy="326314"/>
          </a:xfrm>
        </p:grpSpPr>
        <p:sp>
          <p:nvSpPr>
            <p:cNvPr id="11584" name="Google Shape;11584;p88"/>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8"/>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8"/>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8"/>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8"/>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8"/>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88"/>
          <p:cNvGrpSpPr/>
          <p:nvPr/>
        </p:nvGrpSpPr>
        <p:grpSpPr>
          <a:xfrm>
            <a:off x="7988191" y="2832248"/>
            <a:ext cx="332348" cy="283985"/>
            <a:chOff x="7988191" y="2832248"/>
            <a:chExt cx="332348" cy="283985"/>
          </a:xfrm>
        </p:grpSpPr>
        <p:sp>
          <p:nvSpPr>
            <p:cNvPr id="11591" name="Google Shape;11591;p88"/>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8"/>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8"/>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4" name="Google Shape;11594;p88"/>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5" name="Google Shape;11595;p88"/>
          <p:cNvGrpSpPr/>
          <p:nvPr/>
        </p:nvGrpSpPr>
        <p:grpSpPr>
          <a:xfrm>
            <a:off x="3588440" y="3258368"/>
            <a:ext cx="364484" cy="262423"/>
            <a:chOff x="3588440" y="3258368"/>
            <a:chExt cx="364484" cy="262423"/>
          </a:xfrm>
        </p:grpSpPr>
        <p:sp>
          <p:nvSpPr>
            <p:cNvPr id="11596" name="Google Shape;11596;p88"/>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8"/>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8"/>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88"/>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8"/>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8"/>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2" name="Google Shape;11602;p88"/>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3" name="Google Shape;11603;p88"/>
          <p:cNvGrpSpPr/>
          <p:nvPr/>
        </p:nvGrpSpPr>
        <p:grpSpPr>
          <a:xfrm>
            <a:off x="5765817" y="3227724"/>
            <a:ext cx="364865" cy="324822"/>
            <a:chOff x="5765817" y="3227724"/>
            <a:chExt cx="364865" cy="324822"/>
          </a:xfrm>
        </p:grpSpPr>
        <p:sp>
          <p:nvSpPr>
            <p:cNvPr id="11604" name="Google Shape;11604;p88"/>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8"/>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8"/>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88"/>
          <p:cNvGrpSpPr/>
          <p:nvPr/>
        </p:nvGrpSpPr>
        <p:grpSpPr>
          <a:xfrm>
            <a:off x="6228583" y="3237664"/>
            <a:ext cx="446539" cy="303895"/>
            <a:chOff x="6228583" y="3237664"/>
            <a:chExt cx="446539" cy="303895"/>
          </a:xfrm>
        </p:grpSpPr>
        <p:sp>
          <p:nvSpPr>
            <p:cNvPr id="11608" name="Google Shape;11608;p88"/>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8"/>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8"/>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8"/>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8"/>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8"/>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8"/>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8"/>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8"/>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8"/>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8"/>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8"/>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8"/>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8"/>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8"/>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8"/>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8"/>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88"/>
          <p:cNvGrpSpPr/>
          <p:nvPr/>
        </p:nvGrpSpPr>
        <p:grpSpPr>
          <a:xfrm>
            <a:off x="865862" y="3207306"/>
            <a:ext cx="364484" cy="364897"/>
            <a:chOff x="865862" y="3207306"/>
            <a:chExt cx="364484" cy="364897"/>
          </a:xfrm>
        </p:grpSpPr>
        <p:sp>
          <p:nvSpPr>
            <p:cNvPr id="11626" name="Google Shape;11626;p88"/>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8"/>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8"/>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8"/>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8"/>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8"/>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8"/>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8"/>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8"/>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8"/>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8"/>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8"/>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8"/>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8"/>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88"/>
          <p:cNvGrpSpPr/>
          <p:nvPr/>
        </p:nvGrpSpPr>
        <p:grpSpPr>
          <a:xfrm>
            <a:off x="1404617" y="3226962"/>
            <a:ext cx="370168" cy="325965"/>
            <a:chOff x="1404617" y="3226962"/>
            <a:chExt cx="370168" cy="325965"/>
          </a:xfrm>
        </p:grpSpPr>
        <p:sp>
          <p:nvSpPr>
            <p:cNvPr id="11641" name="Google Shape;11641;p88"/>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8"/>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8"/>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8"/>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8"/>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8"/>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8"/>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8"/>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8"/>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0" name="Google Shape;11650;p88"/>
          <p:cNvGrpSpPr/>
          <p:nvPr/>
        </p:nvGrpSpPr>
        <p:grpSpPr>
          <a:xfrm>
            <a:off x="1953403" y="3216094"/>
            <a:ext cx="366389" cy="354481"/>
            <a:chOff x="1954741" y="3212419"/>
            <a:chExt cx="366389" cy="354481"/>
          </a:xfrm>
        </p:grpSpPr>
        <p:sp>
          <p:nvSpPr>
            <p:cNvPr id="11651" name="Google Shape;11651;p88"/>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8"/>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8"/>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8"/>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8"/>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8"/>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8"/>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8" name="Google Shape;11658;p88"/>
          <p:cNvGrpSpPr/>
          <p:nvPr/>
        </p:nvGrpSpPr>
        <p:grpSpPr>
          <a:xfrm>
            <a:off x="3043239" y="3215626"/>
            <a:ext cx="366008" cy="348670"/>
            <a:chOff x="3043239" y="3215626"/>
            <a:chExt cx="366008" cy="348670"/>
          </a:xfrm>
        </p:grpSpPr>
        <p:sp>
          <p:nvSpPr>
            <p:cNvPr id="11659" name="Google Shape;11659;p88"/>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8"/>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1" name="Google Shape;11661;p88"/>
          <p:cNvGrpSpPr/>
          <p:nvPr/>
        </p:nvGrpSpPr>
        <p:grpSpPr>
          <a:xfrm>
            <a:off x="4218333" y="3184982"/>
            <a:ext cx="209107" cy="383442"/>
            <a:chOff x="4218333" y="3184982"/>
            <a:chExt cx="209107" cy="383442"/>
          </a:xfrm>
        </p:grpSpPr>
        <p:sp>
          <p:nvSpPr>
            <p:cNvPr id="11662" name="Google Shape;11662;p88"/>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8"/>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4" name="Google Shape;11664;p88"/>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5" name="Google Shape;11665;p88"/>
          <p:cNvGrpSpPr/>
          <p:nvPr/>
        </p:nvGrpSpPr>
        <p:grpSpPr>
          <a:xfrm>
            <a:off x="6896644" y="3216007"/>
            <a:ext cx="322917" cy="347876"/>
            <a:chOff x="6896644" y="3216007"/>
            <a:chExt cx="322917" cy="347876"/>
          </a:xfrm>
        </p:grpSpPr>
        <p:sp>
          <p:nvSpPr>
            <p:cNvPr id="11666" name="Google Shape;11666;p88"/>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8"/>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8"/>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8"/>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8"/>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8"/>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8"/>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88"/>
          <p:cNvGrpSpPr/>
          <p:nvPr/>
        </p:nvGrpSpPr>
        <p:grpSpPr>
          <a:xfrm>
            <a:off x="7429366" y="3223183"/>
            <a:ext cx="334634" cy="333904"/>
            <a:chOff x="7429366" y="3223183"/>
            <a:chExt cx="334634" cy="333904"/>
          </a:xfrm>
        </p:grpSpPr>
        <p:sp>
          <p:nvSpPr>
            <p:cNvPr id="11674" name="Google Shape;11674;p88"/>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8"/>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6" name="Google Shape;11676;p88"/>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7" name="Google Shape;11677;p88"/>
          <p:cNvGrpSpPr/>
          <p:nvPr/>
        </p:nvGrpSpPr>
        <p:grpSpPr>
          <a:xfrm>
            <a:off x="5216456" y="3725484"/>
            <a:ext cx="356196" cy="265631"/>
            <a:chOff x="5216456" y="3725484"/>
            <a:chExt cx="356196" cy="265631"/>
          </a:xfrm>
        </p:grpSpPr>
        <p:sp>
          <p:nvSpPr>
            <p:cNvPr id="11678" name="Google Shape;11678;p88"/>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8"/>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88"/>
          <p:cNvGrpSpPr/>
          <p:nvPr/>
        </p:nvGrpSpPr>
        <p:grpSpPr>
          <a:xfrm>
            <a:off x="6849393" y="3733994"/>
            <a:ext cx="355053" cy="248038"/>
            <a:chOff x="6849393" y="3733994"/>
            <a:chExt cx="355053" cy="248038"/>
          </a:xfrm>
        </p:grpSpPr>
        <p:sp>
          <p:nvSpPr>
            <p:cNvPr id="11681" name="Google Shape;11681;p88"/>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8"/>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8"/>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8"/>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8"/>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88"/>
          <p:cNvGrpSpPr/>
          <p:nvPr/>
        </p:nvGrpSpPr>
        <p:grpSpPr>
          <a:xfrm>
            <a:off x="7918997" y="3714687"/>
            <a:ext cx="392111" cy="280206"/>
            <a:chOff x="7918997" y="3714687"/>
            <a:chExt cx="392111" cy="280206"/>
          </a:xfrm>
        </p:grpSpPr>
        <p:sp>
          <p:nvSpPr>
            <p:cNvPr id="11687" name="Google Shape;11687;p88"/>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8"/>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8"/>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8"/>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8"/>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92" name="Google Shape;11692;p88"/>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3" name="Google Shape;11693;p88"/>
          <p:cNvGrpSpPr/>
          <p:nvPr/>
        </p:nvGrpSpPr>
        <p:grpSpPr>
          <a:xfrm>
            <a:off x="1408777" y="3680964"/>
            <a:ext cx="357720" cy="355148"/>
            <a:chOff x="1408777" y="3680964"/>
            <a:chExt cx="357720" cy="355148"/>
          </a:xfrm>
        </p:grpSpPr>
        <p:sp>
          <p:nvSpPr>
            <p:cNvPr id="11694" name="Google Shape;11694;p88"/>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8"/>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8"/>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8"/>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8"/>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88"/>
          <p:cNvGrpSpPr/>
          <p:nvPr/>
        </p:nvGrpSpPr>
        <p:grpSpPr>
          <a:xfrm>
            <a:off x="1952836" y="3680964"/>
            <a:ext cx="357720" cy="355148"/>
            <a:chOff x="1952836" y="3680964"/>
            <a:chExt cx="357720" cy="355148"/>
          </a:xfrm>
        </p:grpSpPr>
        <p:sp>
          <p:nvSpPr>
            <p:cNvPr id="11700" name="Google Shape;11700;p88"/>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8"/>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8"/>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8"/>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8"/>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88"/>
          <p:cNvGrpSpPr/>
          <p:nvPr/>
        </p:nvGrpSpPr>
        <p:grpSpPr>
          <a:xfrm>
            <a:off x="2496894" y="3680964"/>
            <a:ext cx="357720" cy="355148"/>
            <a:chOff x="2496894" y="3680964"/>
            <a:chExt cx="357720" cy="355148"/>
          </a:xfrm>
        </p:grpSpPr>
        <p:sp>
          <p:nvSpPr>
            <p:cNvPr id="11706" name="Google Shape;11706;p88"/>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8"/>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88"/>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88"/>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8"/>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88"/>
          <p:cNvGrpSpPr/>
          <p:nvPr/>
        </p:nvGrpSpPr>
        <p:grpSpPr>
          <a:xfrm>
            <a:off x="3040984" y="3681059"/>
            <a:ext cx="356164" cy="355815"/>
            <a:chOff x="3040984" y="3681059"/>
            <a:chExt cx="356164" cy="355815"/>
          </a:xfrm>
        </p:grpSpPr>
        <p:sp>
          <p:nvSpPr>
            <p:cNvPr id="11712" name="Google Shape;11712;p88"/>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8"/>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8"/>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5" name="Google Shape;11715;p88"/>
          <p:cNvGrpSpPr/>
          <p:nvPr/>
        </p:nvGrpSpPr>
        <p:grpSpPr>
          <a:xfrm>
            <a:off x="3584280" y="3699191"/>
            <a:ext cx="358069" cy="317995"/>
            <a:chOff x="3584280" y="3699191"/>
            <a:chExt cx="358069" cy="317995"/>
          </a:xfrm>
        </p:grpSpPr>
        <p:sp>
          <p:nvSpPr>
            <p:cNvPr id="11716" name="Google Shape;11716;p88"/>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8"/>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8"/>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8"/>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88"/>
          <p:cNvGrpSpPr/>
          <p:nvPr/>
        </p:nvGrpSpPr>
        <p:grpSpPr>
          <a:xfrm>
            <a:off x="4129482" y="3681059"/>
            <a:ext cx="355402" cy="354291"/>
            <a:chOff x="4129482" y="3681059"/>
            <a:chExt cx="355402" cy="354291"/>
          </a:xfrm>
        </p:grpSpPr>
        <p:sp>
          <p:nvSpPr>
            <p:cNvPr id="11721" name="Google Shape;11721;p88"/>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8"/>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88"/>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8"/>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5" name="Google Shape;11725;p88"/>
          <p:cNvGrpSpPr/>
          <p:nvPr/>
        </p:nvGrpSpPr>
        <p:grpSpPr>
          <a:xfrm>
            <a:off x="4673540" y="3680297"/>
            <a:ext cx="355434" cy="355815"/>
            <a:chOff x="4673540" y="3680297"/>
            <a:chExt cx="355434" cy="355815"/>
          </a:xfrm>
        </p:grpSpPr>
        <p:sp>
          <p:nvSpPr>
            <p:cNvPr id="11726" name="Google Shape;11726;p88"/>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8"/>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8"/>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9" name="Google Shape;11729;p88"/>
          <p:cNvGrpSpPr/>
          <p:nvPr/>
        </p:nvGrpSpPr>
        <p:grpSpPr>
          <a:xfrm>
            <a:off x="5779408" y="3699191"/>
            <a:ext cx="317645" cy="318757"/>
            <a:chOff x="5779408" y="3699191"/>
            <a:chExt cx="317645" cy="318757"/>
          </a:xfrm>
        </p:grpSpPr>
        <p:sp>
          <p:nvSpPr>
            <p:cNvPr id="11730" name="Google Shape;11730;p88"/>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8"/>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2" name="Google Shape;11732;p88"/>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3" name="Google Shape;11733;p88"/>
          <p:cNvGrpSpPr/>
          <p:nvPr/>
        </p:nvGrpSpPr>
        <p:grpSpPr>
          <a:xfrm>
            <a:off x="7390435" y="3680868"/>
            <a:ext cx="372073" cy="355243"/>
            <a:chOff x="7390435" y="3680868"/>
            <a:chExt cx="372073" cy="355243"/>
          </a:xfrm>
        </p:grpSpPr>
        <p:sp>
          <p:nvSpPr>
            <p:cNvPr id="11734" name="Google Shape;11734;p88"/>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8"/>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8"/>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8"/>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8"/>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8"/>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0" name="Google Shape;11740;p88"/>
          <p:cNvGrpSpPr/>
          <p:nvPr/>
        </p:nvGrpSpPr>
        <p:grpSpPr>
          <a:xfrm>
            <a:off x="1421638" y="4125629"/>
            <a:ext cx="374709" cy="374010"/>
            <a:chOff x="1421638" y="4125629"/>
            <a:chExt cx="374709" cy="374010"/>
          </a:xfrm>
        </p:grpSpPr>
        <p:sp>
          <p:nvSpPr>
            <p:cNvPr id="11741" name="Google Shape;11741;p88"/>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8"/>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88"/>
          <p:cNvGrpSpPr/>
          <p:nvPr/>
        </p:nvGrpSpPr>
        <p:grpSpPr>
          <a:xfrm>
            <a:off x="1973254" y="4156304"/>
            <a:ext cx="357720" cy="342192"/>
            <a:chOff x="1973254" y="4156304"/>
            <a:chExt cx="357720" cy="342192"/>
          </a:xfrm>
        </p:grpSpPr>
        <p:sp>
          <p:nvSpPr>
            <p:cNvPr id="11744" name="Google Shape;11744;p88"/>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8"/>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88"/>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8"/>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8"/>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8"/>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88"/>
          <p:cNvGrpSpPr/>
          <p:nvPr/>
        </p:nvGrpSpPr>
        <p:grpSpPr>
          <a:xfrm>
            <a:off x="2523759" y="4135505"/>
            <a:ext cx="341049" cy="340318"/>
            <a:chOff x="2523759" y="4135505"/>
            <a:chExt cx="341049" cy="340318"/>
          </a:xfrm>
        </p:grpSpPr>
        <p:sp>
          <p:nvSpPr>
            <p:cNvPr id="11751" name="Google Shape;11751;p88"/>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8"/>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88"/>
          <p:cNvGrpSpPr/>
          <p:nvPr/>
        </p:nvGrpSpPr>
        <p:grpSpPr>
          <a:xfrm>
            <a:off x="3040603" y="4130360"/>
            <a:ext cx="392079" cy="350353"/>
            <a:chOff x="3040603" y="4130360"/>
            <a:chExt cx="392079" cy="350353"/>
          </a:xfrm>
        </p:grpSpPr>
        <p:sp>
          <p:nvSpPr>
            <p:cNvPr id="11754" name="Google Shape;11754;p88"/>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8"/>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8"/>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8"/>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8"/>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8"/>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8"/>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8"/>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8"/>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88"/>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4" name="Google Shape;11764;p88"/>
          <p:cNvGrpSpPr/>
          <p:nvPr/>
        </p:nvGrpSpPr>
        <p:grpSpPr>
          <a:xfrm>
            <a:off x="3662144" y="4135505"/>
            <a:ext cx="232955" cy="340318"/>
            <a:chOff x="3662144" y="4135505"/>
            <a:chExt cx="232955" cy="340318"/>
          </a:xfrm>
        </p:grpSpPr>
        <p:sp>
          <p:nvSpPr>
            <p:cNvPr id="11765" name="Google Shape;11765;p88"/>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8"/>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8"/>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8"/>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88"/>
          <p:cNvGrpSpPr/>
          <p:nvPr/>
        </p:nvGrpSpPr>
        <p:grpSpPr>
          <a:xfrm>
            <a:off x="4149138" y="4121151"/>
            <a:ext cx="344065" cy="368644"/>
            <a:chOff x="4149138" y="4121151"/>
            <a:chExt cx="344065" cy="368644"/>
          </a:xfrm>
        </p:grpSpPr>
        <p:sp>
          <p:nvSpPr>
            <p:cNvPr id="11770" name="Google Shape;11770;p88"/>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88"/>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8"/>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8"/>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8"/>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8"/>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8"/>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8"/>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8"/>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88"/>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88"/>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8"/>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2" name="Google Shape;11782;p88"/>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3" name="Google Shape;11783;p88"/>
          <p:cNvGrpSpPr/>
          <p:nvPr/>
        </p:nvGrpSpPr>
        <p:grpSpPr>
          <a:xfrm>
            <a:off x="5206262" y="4174817"/>
            <a:ext cx="397763" cy="262804"/>
            <a:chOff x="5206262" y="4174817"/>
            <a:chExt cx="397763" cy="262804"/>
          </a:xfrm>
        </p:grpSpPr>
        <p:sp>
          <p:nvSpPr>
            <p:cNvPr id="11784" name="Google Shape;11784;p88"/>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8"/>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8"/>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8"/>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8"/>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8"/>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8"/>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88"/>
          <p:cNvGrpSpPr/>
          <p:nvPr/>
        </p:nvGrpSpPr>
        <p:grpSpPr>
          <a:xfrm>
            <a:off x="5727616" y="4204699"/>
            <a:ext cx="440505" cy="290018"/>
            <a:chOff x="5727616" y="4204699"/>
            <a:chExt cx="440505" cy="290018"/>
          </a:xfrm>
        </p:grpSpPr>
        <p:sp>
          <p:nvSpPr>
            <p:cNvPr id="11792" name="Google Shape;11792;p88"/>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8"/>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8"/>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8"/>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8"/>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88"/>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8"/>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8"/>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88"/>
          <p:cNvGrpSpPr/>
          <p:nvPr/>
        </p:nvGrpSpPr>
        <p:grpSpPr>
          <a:xfrm>
            <a:off x="6410063" y="4135124"/>
            <a:ext cx="159950" cy="364516"/>
            <a:chOff x="6410063" y="4135124"/>
            <a:chExt cx="159950" cy="364516"/>
          </a:xfrm>
        </p:grpSpPr>
        <p:sp>
          <p:nvSpPr>
            <p:cNvPr id="11801" name="Google Shape;11801;p88"/>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8"/>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8"/>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8"/>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88"/>
          <p:cNvGrpSpPr/>
          <p:nvPr/>
        </p:nvGrpSpPr>
        <p:grpSpPr>
          <a:xfrm>
            <a:off x="6924652" y="4135505"/>
            <a:ext cx="214378" cy="364135"/>
            <a:chOff x="6924652" y="4135505"/>
            <a:chExt cx="214378" cy="364135"/>
          </a:xfrm>
        </p:grpSpPr>
        <p:sp>
          <p:nvSpPr>
            <p:cNvPr id="11806" name="Google Shape;11806;p88"/>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8"/>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8"/>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8"/>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0" name="Google Shape;11810;p88"/>
          <p:cNvGrpSpPr/>
          <p:nvPr/>
        </p:nvGrpSpPr>
        <p:grpSpPr>
          <a:xfrm>
            <a:off x="7384751" y="4147984"/>
            <a:ext cx="380012" cy="351274"/>
            <a:chOff x="7384751" y="4147984"/>
            <a:chExt cx="380012" cy="351274"/>
          </a:xfrm>
        </p:grpSpPr>
        <p:sp>
          <p:nvSpPr>
            <p:cNvPr id="11811" name="Google Shape;11811;p88"/>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88"/>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88"/>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8"/>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8"/>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6" name="Google Shape;11816;p88"/>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1817" name="Google Shape;11817;p8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1" name="Shape 11821"/>
        <p:cNvGrpSpPr/>
        <p:nvPr/>
      </p:nvGrpSpPr>
      <p:grpSpPr>
        <a:xfrm>
          <a:off x="0" y="0"/>
          <a:ext cx="0" cy="0"/>
          <a:chOff x="0" y="0"/>
          <a:chExt cx="0" cy="0"/>
        </a:xfrm>
      </p:grpSpPr>
      <p:grpSp>
        <p:nvGrpSpPr>
          <p:cNvPr id="11822" name="Google Shape;11822;p89"/>
          <p:cNvGrpSpPr/>
          <p:nvPr/>
        </p:nvGrpSpPr>
        <p:grpSpPr>
          <a:xfrm>
            <a:off x="1989449" y="4101269"/>
            <a:ext cx="374774" cy="346073"/>
            <a:chOff x="1989449" y="4282269"/>
            <a:chExt cx="374774" cy="346073"/>
          </a:xfrm>
        </p:grpSpPr>
        <p:sp>
          <p:nvSpPr>
            <p:cNvPr id="11823" name="Google Shape;11823;p89"/>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9"/>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9"/>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9"/>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89"/>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89"/>
          <p:cNvGrpSpPr/>
          <p:nvPr/>
        </p:nvGrpSpPr>
        <p:grpSpPr>
          <a:xfrm>
            <a:off x="2487439" y="4099740"/>
            <a:ext cx="198775" cy="348972"/>
            <a:chOff x="2487439" y="4280740"/>
            <a:chExt cx="198775" cy="348972"/>
          </a:xfrm>
        </p:grpSpPr>
        <p:sp>
          <p:nvSpPr>
            <p:cNvPr id="11829" name="Google Shape;11829;p89"/>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9"/>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9"/>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9"/>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3" name="Google Shape;11833;p89"/>
          <p:cNvGrpSpPr/>
          <p:nvPr/>
        </p:nvGrpSpPr>
        <p:grpSpPr>
          <a:xfrm>
            <a:off x="2810958" y="4092923"/>
            <a:ext cx="353145" cy="361873"/>
            <a:chOff x="2810958" y="4273923"/>
            <a:chExt cx="353145" cy="361873"/>
          </a:xfrm>
        </p:grpSpPr>
        <p:sp>
          <p:nvSpPr>
            <p:cNvPr id="11834" name="Google Shape;11834;p89"/>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9"/>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9"/>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9"/>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9"/>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9"/>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9"/>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89"/>
          <p:cNvGrpSpPr/>
          <p:nvPr/>
        </p:nvGrpSpPr>
        <p:grpSpPr>
          <a:xfrm>
            <a:off x="6275635" y="4101651"/>
            <a:ext cx="209383" cy="366778"/>
            <a:chOff x="6275635" y="4282651"/>
            <a:chExt cx="209383" cy="366778"/>
          </a:xfrm>
        </p:grpSpPr>
        <p:sp>
          <p:nvSpPr>
            <p:cNvPr id="11842" name="Google Shape;11842;p89"/>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9"/>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4" name="Google Shape;11844;p89"/>
          <p:cNvGrpSpPr/>
          <p:nvPr/>
        </p:nvGrpSpPr>
        <p:grpSpPr>
          <a:xfrm>
            <a:off x="6701186" y="4102033"/>
            <a:ext cx="280292" cy="366396"/>
            <a:chOff x="6701186" y="4283033"/>
            <a:chExt cx="280292" cy="366396"/>
          </a:xfrm>
        </p:grpSpPr>
        <p:sp>
          <p:nvSpPr>
            <p:cNvPr id="11845" name="Google Shape;11845;p89"/>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9"/>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89"/>
          <p:cNvGrpSpPr/>
          <p:nvPr/>
        </p:nvGrpSpPr>
        <p:grpSpPr>
          <a:xfrm>
            <a:off x="2609571" y="3643958"/>
            <a:ext cx="373627" cy="347347"/>
            <a:chOff x="2609571" y="3824958"/>
            <a:chExt cx="373627" cy="347347"/>
          </a:xfrm>
        </p:grpSpPr>
        <p:sp>
          <p:nvSpPr>
            <p:cNvPr id="11848" name="Google Shape;11848;p89"/>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9"/>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0" name="Google Shape;11850;p89"/>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1" name="Google Shape;11851;p89"/>
          <p:cNvGrpSpPr/>
          <p:nvPr/>
        </p:nvGrpSpPr>
        <p:grpSpPr>
          <a:xfrm>
            <a:off x="916127" y="3626056"/>
            <a:ext cx="221902" cy="380795"/>
            <a:chOff x="916127" y="3807056"/>
            <a:chExt cx="221902" cy="380795"/>
          </a:xfrm>
        </p:grpSpPr>
        <p:sp>
          <p:nvSpPr>
            <p:cNvPr id="11852" name="Google Shape;11852;p89"/>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9"/>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9"/>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9"/>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6" name="Google Shape;11856;p89"/>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9"/>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8" name="Google Shape;11858;p89"/>
          <p:cNvGrpSpPr/>
          <p:nvPr/>
        </p:nvGrpSpPr>
        <p:grpSpPr>
          <a:xfrm>
            <a:off x="3513010" y="3635134"/>
            <a:ext cx="362223" cy="361108"/>
            <a:chOff x="3513010" y="3816134"/>
            <a:chExt cx="362223" cy="361108"/>
          </a:xfrm>
        </p:grpSpPr>
        <p:sp>
          <p:nvSpPr>
            <p:cNvPr id="11859" name="Google Shape;11859;p89"/>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9"/>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9"/>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9"/>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3" name="Google Shape;11863;p89"/>
          <p:cNvGrpSpPr/>
          <p:nvPr/>
        </p:nvGrpSpPr>
        <p:grpSpPr>
          <a:xfrm>
            <a:off x="3950316" y="3639307"/>
            <a:ext cx="369805" cy="353782"/>
            <a:chOff x="3950316" y="3820307"/>
            <a:chExt cx="369805" cy="353782"/>
          </a:xfrm>
        </p:grpSpPr>
        <p:sp>
          <p:nvSpPr>
            <p:cNvPr id="11864" name="Google Shape;11864;p89"/>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9"/>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9"/>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9"/>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89"/>
          <p:cNvGrpSpPr/>
          <p:nvPr/>
        </p:nvGrpSpPr>
        <p:grpSpPr>
          <a:xfrm>
            <a:off x="1761909" y="3630961"/>
            <a:ext cx="307974" cy="371716"/>
            <a:chOff x="1761909" y="3811961"/>
            <a:chExt cx="307974" cy="371716"/>
          </a:xfrm>
        </p:grpSpPr>
        <p:sp>
          <p:nvSpPr>
            <p:cNvPr id="11869" name="Google Shape;11869;p89"/>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9"/>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9"/>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9"/>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9"/>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9"/>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9"/>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9"/>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9"/>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9"/>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89"/>
          <p:cNvGrpSpPr/>
          <p:nvPr/>
        </p:nvGrpSpPr>
        <p:grpSpPr>
          <a:xfrm>
            <a:off x="5373342" y="3627935"/>
            <a:ext cx="231395" cy="353145"/>
            <a:chOff x="5373342" y="3808935"/>
            <a:chExt cx="231395" cy="353145"/>
          </a:xfrm>
        </p:grpSpPr>
        <p:sp>
          <p:nvSpPr>
            <p:cNvPr id="11880" name="Google Shape;11880;p89"/>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9"/>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89"/>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89"/>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9"/>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9"/>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9"/>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9"/>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9"/>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9" name="Google Shape;11889;p89"/>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0" name="Google Shape;11890;p89"/>
          <p:cNvGrpSpPr/>
          <p:nvPr/>
        </p:nvGrpSpPr>
        <p:grpSpPr>
          <a:xfrm>
            <a:off x="5833775" y="3628445"/>
            <a:ext cx="235185" cy="352253"/>
            <a:chOff x="5833775" y="3809445"/>
            <a:chExt cx="235185" cy="352253"/>
          </a:xfrm>
        </p:grpSpPr>
        <p:sp>
          <p:nvSpPr>
            <p:cNvPr id="11891" name="Google Shape;11891;p89"/>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9"/>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9"/>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89"/>
          <p:cNvGrpSpPr/>
          <p:nvPr/>
        </p:nvGrpSpPr>
        <p:grpSpPr>
          <a:xfrm>
            <a:off x="4942472" y="3628318"/>
            <a:ext cx="238976" cy="352762"/>
            <a:chOff x="4942472" y="3809318"/>
            <a:chExt cx="238976" cy="352762"/>
          </a:xfrm>
        </p:grpSpPr>
        <p:sp>
          <p:nvSpPr>
            <p:cNvPr id="11895" name="Google Shape;11895;p89"/>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9"/>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9"/>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9"/>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9"/>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9"/>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9"/>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2" name="Google Shape;11902;p89"/>
          <p:cNvGrpSpPr/>
          <p:nvPr/>
        </p:nvGrpSpPr>
        <p:grpSpPr>
          <a:xfrm>
            <a:off x="6266525" y="3626788"/>
            <a:ext cx="260223" cy="353527"/>
            <a:chOff x="6266525" y="3807788"/>
            <a:chExt cx="260223" cy="353527"/>
          </a:xfrm>
        </p:grpSpPr>
        <p:sp>
          <p:nvSpPr>
            <p:cNvPr id="11903" name="Google Shape;11903;p89"/>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9"/>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9"/>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9"/>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7" name="Google Shape;11907;p89"/>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08" name="Google Shape;11908;p89"/>
          <p:cNvGrpSpPr/>
          <p:nvPr/>
        </p:nvGrpSpPr>
        <p:grpSpPr>
          <a:xfrm>
            <a:off x="7184363" y="3628604"/>
            <a:ext cx="202184" cy="352762"/>
            <a:chOff x="7184363" y="3809604"/>
            <a:chExt cx="202184" cy="352762"/>
          </a:xfrm>
        </p:grpSpPr>
        <p:sp>
          <p:nvSpPr>
            <p:cNvPr id="11909" name="Google Shape;11909;p89"/>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9"/>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89"/>
          <p:cNvGrpSpPr/>
          <p:nvPr/>
        </p:nvGrpSpPr>
        <p:grpSpPr>
          <a:xfrm>
            <a:off x="7571624" y="3627935"/>
            <a:ext cx="292047" cy="352762"/>
            <a:chOff x="7571624" y="3808935"/>
            <a:chExt cx="292047" cy="352762"/>
          </a:xfrm>
        </p:grpSpPr>
        <p:sp>
          <p:nvSpPr>
            <p:cNvPr id="11912" name="Google Shape;11912;p89"/>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9"/>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9"/>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9"/>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9"/>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9"/>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89"/>
          <p:cNvGrpSpPr/>
          <p:nvPr/>
        </p:nvGrpSpPr>
        <p:grpSpPr>
          <a:xfrm>
            <a:off x="2174559" y="3175116"/>
            <a:ext cx="364135" cy="359930"/>
            <a:chOff x="2174559" y="3356116"/>
            <a:chExt cx="364135" cy="359930"/>
          </a:xfrm>
        </p:grpSpPr>
        <p:sp>
          <p:nvSpPr>
            <p:cNvPr id="11919" name="Google Shape;11919;p89"/>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9"/>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89"/>
          <p:cNvGrpSpPr/>
          <p:nvPr/>
        </p:nvGrpSpPr>
        <p:grpSpPr>
          <a:xfrm>
            <a:off x="1731934" y="3174639"/>
            <a:ext cx="368371" cy="361554"/>
            <a:chOff x="1731934" y="3355639"/>
            <a:chExt cx="368371" cy="361554"/>
          </a:xfrm>
        </p:grpSpPr>
        <p:sp>
          <p:nvSpPr>
            <p:cNvPr id="11922" name="Google Shape;11922;p89"/>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89"/>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4" name="Google Shape;11924;p89"/>
          <p:cNvGrpSpPr/>
          <p:nvPr/>
        </p:nvGrpSpPr>
        <p:grpSpPr>
          <a:xfrm>
            <a:off x="3990517" y="3173173"/>
            <a:ext cx="279559" cy="363402"/>
            <a:chOff x="3990517" y="3354173"/>
            <a:chExt cx="279559" cy="363402"/>
          </a:xfrm>
        </p:grpSpPr>
        <p:sp>
          <p:nvSpPr>
            <p:cNvPr id="11925" name="Google Shape;11925;p89"/>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9"/>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9"/>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89"/>
          <p:cNvGrpSpPr/>
          <p:nvPr/>
        </p:nvGrpSpPr>
        <p:grpSpPr>
          <a:xfrm>
            <a:off x="3497847" y="3236374"/>
            <a:ext cx="379680" cy="237606"/>
            <a:chOff x="3497847" y="3417374"/>
            <a:chExt cx="379680" cy="237606"/>
          </a:xfrm>
        </p:grpSpPr>
        <p:sp>
          <p:nvSpPr>
            <p:cNvPr id="11929" name="Google Shape;11929;p89"/>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9"/>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9"/>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9"/>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89"/>
          <p:cNvGrpSpPr/>
          <p:nvPr/>
        </p:nvGrpSpPr>
        <p:grpSpPr>
          <a:xfrm>
            <a:off x="2612597" y="3186075"/>
            <a:ext cx="376271" cy="337982"/>
            <a:chOff x="2612597" y="3367075"/>
            <a:chExt cx="376271" cy="337982"/>
          </a:xfrm>
        </p:grpSpPr>
        <p:sp>
          <p:nvSpPr>
            <p:cNvPr id="11934" name="Google Shape;11934;p89"/>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9"/>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6" name="Google Shape;11936;p89"/>
          <p:cNvGrpSpPr/>
          <p:nvPr/>
        </p:nvGrpSpPr>
        <p:grpSpPr>
          <a:xfrm>
            <a:off x="3071914" y="3183431"/>
            <a:ext cx="343652" cy="342505"/>
            <a:chOff x="3071914" y="3364431"/>
            <a:chExt cx="343652" cy="342505"/>
          </a:xfrm>
        </p:grpSpPr>
        <p:sp>
          <p:nvSpPr>
            <p:cNvPr id="11937" name="Google Shape;11937;p89"/>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9"/>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9"/>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9"/>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9"/>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2" name="Google Shape;11942;p89"/>
          <p:cNvGrpSpPr/>
          <p:nvPr/>
        </p:nvGrpSpPr>
        <p:grpSpPr>
          <a:xfrm>
            <a:off x="897141" y="3178875"/>
            <a:ext cx="257962" cy="352762"/>
            <a:chOff x="897141" y="3359875"/>
            <a:chExt cx="257962" cy="352762"/>
          </a:xfrm>
        </p:grpSpPr>
        <p:sp>
          <p:nvSpPr>
            <p:cNvPr id="11943" name="Google Shape;11943;p89"/>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9"/>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9"/>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9"/>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9"/>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9"/>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9"/>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9"/>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89"/>
          <p:cNvGrpSpPr/>
          <p:nvPr/>
        </p:nvGrpSpPr>
        <p:grpSpPr>
          <a:xfrm>
            <a:off x="1333682" y="3163330"/>
            <a:ext cx="271213" cy="383088"/>
            <a:chOff x="1333682" y="3344330"/>
            <a:chExt cx="271213" cy="383088"/>
          </a:xfrm>
        </p:grpSpPr>
        <p:sp>
          <p:nvSpPr>
            <p:cNvPr id="11952" name="Google Shape;11952;p89"/>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9"/>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9"/>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89"/>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9"/>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9"/>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9"/>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9"/>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9"/>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89"/>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9"/>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89"/>
          <p:cNvGrpSpPr/>
          <p:nvPr/>
        </p:nvGrpSpPr>
        <p:grpSpPr>
          <a:xfrm>
            <a:off x="6664394" y="3165974"/>
            <a:ext cx="353113" cy="351998"/>
            <a:chOff x="6664394" y="3346974"/>
            <a:chExt cx="353113" cy="351998"/>
          </a:xfrm>
        </p:grpSpPr>
        <p:sp>
          <p:nvSpPr>
            <p:cNvPr id="11964" name="Google Shape;11964;p89"/>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9"/>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9"/>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9"/>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9"/>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89"/>
          <p:cNvGrpSpPr/>
          <p:nvPr/>
        </p:nvGrpSpPr>
        <p:grpSpPr>
          <a:xfrm>
            <a:off x="849741" y="1778307"/>
            <a:ext cx="399398" cy="375443"/>
            <a:chOff x="849741" y="1959307"/>
            <a:chExt cx="399398" cy="375443"/>
          </a:xfrm>
        </p:grpSpPr>
        <p:sp>
          <p:nvSpPr>
            <p:cNvPr id="11970" name="Google Shape;11970;p89"/>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9"/>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89"/>
          <p:cNvGrpSpPr/>
          <p:nvPr/>
        </p:nvGrpSpPr>
        <p:grpSpPr>
          <a:xfrm>
            <a:off x="1284212" y="1782766"/>
            <a:ext cx="379489" cy="366046"/>
            <a:chOff x="1284212" y="1963766"/>
            <a:chExt cx="379489" cy="366046"/>
          </a:xfrm>
        </p:grpSpPr>
        <p:sp>
          <p:nvSpPr>
            <p:cNvPr id="11973" name="Google Shape;11973;p89"/>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9"/>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89"/>
          <p:cNvGrpSpPr/>
          <p:nvPr/>
        </p:nvGrpSpPr>
        <p:grpSpPr>
          <a:xfrm>
            <a:off x="3037766" y="1788564"/>
            <a:ext cx="370219" cy="354928"/>
            <a:chOff x="3037766" y="1969564"/>
            <a:chExt cx="370219" cy="354928"/>
          </a:xfrm>
        </p:grpSpPr>
        <p:sp>
          <p:nvSpPr>
            <p:cNvPr id="11976" name="Google Shape;11976;p89"/>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9"/>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9"/>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9"/>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89"/>
          <p:cNvGrpSpPr/>
          <p:nvPr/>
        </p:nvGrpSpPr>
        <p:grpSpPr>
          <a:xfrm>
            <a:off x="3982553" y="1790730"/>
            <a:ext cx="304566" cy="350501"/>
            <a:chOff x="3982553" y="1971730"/>
            <a:chExt cx="304566" cy="350501"/>
          </a:xfrm>
        </p:grpSpPr>
        <p:sp>
          <p:nvSpPr>
            <p:cNvPr id="11981" name="Google Shape;11981;p89"/>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9"/>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89"/>
          <p:cNvGrpSpPr/>
          <p:nvPr/>
        </p:nvGrpSpPr>
        <p:grpSpPr>
          <a:xfrm>
            <a:off x="2567841" y="1813124"/>
            <a:ext cx="399812" cy="306477"/>
            <a:chOff x="2567841" y="1994124"/>
            <a:chExt cx="399812" cy="306477"/>
          </a:xfrm>
        </p:grpSpPr>
        <p:sp>
          <p:nvSpPr>
            <p:cNvPr id="11984" name="Google Shape;11984;p89"/>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9"/>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9"/>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7" name="Google Shape;11987;p89"/>
          <p:cNvGrpSpPr/>
          <p:nvPr/>
        </p:nvGrpSpPr>
        <p:grpSpPr>
          <a:xfrm>
            <a:off x="2212084" y="1779358"/>
            <a:ext cx="324698" cy="372863"/>
            <a:chOff x="2212084" y="1960358"/>
            <a:chExt cx="324698" cy="372863"/>
          </a:xfrm>
        </p:grpSpPr>
        <p:sp>
          <p:nvSpPr>
            <p:cNvPr id="11988" name="Google Shape;11988;p89"/>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9"/>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9"/>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1" name="Google Shape;11991;p89"/>
          <p:cNvGrpSpPr/>
          <p:nvPr/>
        </p:nvGrpSpPr>
        <p:grpSpPr>
          <a:xfrm>
            <a:off x="1805901" y="1779358"/>
            <a:ext cx="284847" cy="373627"/>
            <a:chOff x="1805901" y="1960358"/>
            <a:chExt cx="284847" cy="373627"/>
          </a:xfrm>
        </p:grpSpPr>
        <p:sp>
          <p:nvSpPr>
            <p:cNvPr id="11992" name="Google Shape;11992;p89"/>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9"/>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4" name="Google Shape;11994;p89"/>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9"/>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9"/>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7" name="Google Shape;11997;p89"/>
          <p:cNvGrpSpPr/>
          <p:nvPr/>
        </p:nvGrpSpPr>
        <p:grpSpPr>
          <a:xfrm>
            <a:off x="6656812" y="1848388"/>
            <a:ext cx="368690" cy="245793"/>
            <a:chOff x="6656812" y="2029388"/>
            <a:chExt cx="368690" cy="245793"/>
          </a:xfrm>
        </p:grpSpPr>
        <p:sp>
          <p:nvSpPr>
            <p:cNvPr id="11998" name="Google Shape;11998;p89"/>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9"/>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9"/>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9"/>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9"/>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9"/>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9"/>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9"/>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9"/>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9"/>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89"/>
          <p:cNvGrpSpPr/>
          <p:nvPr/>
        </p:nvGrpSpPr>
        <p:grpSpPr>
          <a:xfrm>
            <a:off x="4869651" y="1831218"/>
            <a:ext cx="376654" cy="281566"/>
            <a:chOff x="4869651" y="2012218"/>
            <a:chExt cx="376654" cy="281566"/>
          </a:xfrm>
        </p:grpSpPr>
        <p:sp>
          <p:nvSpPr>
            <p:cNvPr id="12009" name="Google Shape;12009;p89"/>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9"/>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9"/>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9"/>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89"/>
          <p:cNvGrpSpPr/>
          <p:nvPr/>
        </p:nvGrpSpPr>
        <p:grpSpPr>
          <a:xfrm>
            <a:off x="5306224" y="1831313"/>
            <a:ext cx="367925" cy="281694"/>
            <a:chOff x="5306224" y="2012313"/>
            <a:chExt cx="367925" cy="281694"/>
          </a:xfrm>
        </p:grpSpPr>
        <p:sp>
          <p:nvSpPr>
            <p:cNvPr id="12014" name="Google Shape;12014;p89"/>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9"/>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6" name="Google Shape;12016;p89"/>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7" name="Google Shape;12017;p89"/>
          <p:cNvGrpSpPr/>
          <p:nvPr/>
        </p:nvGrpSpPr>
        <p:grpSpPr>
          <a:xfrm>
            <a:off x="6195998" y="1802102"/>
            <a:ext cx="368308" cy="338746"/>
            <a:chOff x="6195998" y="1983102"/>
            <a:chExt cx="368308" cy="338746"/>
          </a:xfrm>
        </p:grpSpPr>
        <p:sp>
          <p:nvSpPr>
            <p:cNvPr id="12018" name="Google Shape;12018;p89"/>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9"/>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89"/>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89"/>
          <p:cNvGrpSpPr/>
          <p:nvPr/>
        </p:nvGrpSpPr>
        <p:grpSpPr>
          <a:xfrm>
            <a:off x="7542031" y="1830835"/>
            <a:ext cx="369072" cy="280037"/>
            <a:chOff x="7542031" y="2011835"/>
            <a:chExt cx="369072" cy="280037"/>
          </a:xfrm>
        </p:grpSpPr>
        <p:sp>
          <p:nvSpPr>
            <p:cNvPr id="12022" name="Google Shape;12022;p89"/>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9"/>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9"/>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9"/>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9"/>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9"/>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9"/>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9"/>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9"/>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89"/>
          <p:cNvGrpSpPr/>
          <p:nvPr/>
        </p:nvGrpSpPr>
        <p:grpSpPr>
          <a:xfrm>
            <a:off x="8010427" y="3167503"/>
            <a:ext cx="278795" cy="351615"/>
            <a:chOff x="8010427" y="3348503"/>
            <a:chExt cx="278795" cy="351615"/>
          </a:xfrm>
        </p:grpSpPr>
        <p:sp>
          <p:nvSpPr>
            <p:cNvPr id="12032" name="Google Shape;12032;p89"/>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9"/>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9"/>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9"/>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6" name="Google Shape;12036;p89"/>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7" name="Google Shape;12037;p89"/>
          <p:cNvGrpSpPr/>
          <p:nvPr/>
        </p:nvGrpSpPr>
        <p:grpSpPr>
          <a:xfrm>
            <a:off x="7141900" y="3168204"/>
            <a:ext cx="281057" cy="351010"/>
            <a:chOff x="7141900" y="3349204"/>
            <a:chExt cx="281057" cy="351010"/>
          </a:xfrm>
        </p:grpSpPr>
        <p:sp>
          <p:nvSpPr>
            <p:cNvPr id="12038" name="Google Shape;12038;p89"/>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9"/>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9"/>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1" name="Google Shape;12041;p89"/>
          <p:cNvGrpSpPr/>
          <p:nvPr/>
        </p:nvGrpSpPr>
        <p:grpSpPr>
          <a:xfrm>
            <a:off x="5314188" y="3169032"/>
            <a:ext cx="363752" cy="353113"/>
            <a:chOff x="5314188" y="3350032"/>
            <a:chExt cx="363752" cy="353113"/>
          </a:xfrm>
        </p:grpSpPr>
        <p:sp>
          <p:nvSpPr>
            <p:cNvPr id="12042" name="Google Shape;12042;p89"/>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9"/>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89"/>
          <p:cNvGrpSpPr/>
          <p:nvPr/>
        </p:nvGrpSpPr>
        <p:grpSpPr>
          <a:xfrm>
            <a:off x="6203579" y="3167981"/>
            <a:ext cx="351615" cy="350373"/>
            <a:chOff x="6203579" y="3348981"/>
            <a:chExt cx="351615" cy="350373"/>
          </a:xfrm>
        </p:grpSpPr>
        <p:sp>
          <p:nvSpPr>
            <p:cNvPr id="12045" name="Google Shape;12045;p89"/>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89"/>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9"/>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9"/>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9"/>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0" name="Google Shape;12050;p89"/>
          <p:cNvGrpSpPr/>
          <p:nvPr/>
        </p:nvGrpSpPr>
        <p:grpSpPr>
          <a:xfrm>
            <a:off x="5829984" y="3169032"/>
            <a:ext cx="220755" cy="352348"/>
            <a:chOff x="5829984" y="3350032"/>
            <a:chExt cx="220755" cy="352348"/>
          </a:xfrm>
        </p:grpSpPr>
        <p:sp>
          <p:nvSpPr>
            <p:cNvPr id="12051" name="Google Shape;12051;p89"/>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9"/>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9"/>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9"/>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89"/>
          <p:cNvGrpSpPr/>
          <p:nvPr/>
        </p:nvGrpSpPr>
        <p:grpSpPr>
          <a:xfrm>
            <a:off x="4882170" y="3168841"/>
            <a:ext cx="358464" cy="352316"/>
            <a:chOff x="4882170" y="3349841"/>
            <a:chExt cx="358464" cy="352316"/>
          </a:xfrm>
        </p:grpSpPr>
        <p:sp>
          <p:nvSpPr>
            <p:cNvPr id="12056" name="Google Shape;12056;p89"/>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9"/>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8" name="Google Shape;12058;p89"/>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9"/>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0" name="Google Shape;12060;p89"/>
          <p:cNvGrpSpPr/>
          <p:nvPr/>
        </p:nvGrpSpPr>
        <p:grpSpPr>
          <a:xfrm>
            <a:off x="3044965" y="2254220"/>
            <a:ext cx="400194" cy="324316"/>
            <a:chOff x="3044965" y="2435220"/>
            <a:chExt cx="400194" cy="324316"/>
          </a:xfrm>
        </p:grpSpPr>
        <p:sp>
          <p:nvSpPr>
            <p:cNvPr id="12061" name="Google Shape;12061;p89"/>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9"/>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9"/>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89"/>
          <p:cNvGrpSpPr/>
          <p:nvPr/>
        </p:nvGrpSpPr>
        <p:grpSpPr>
          <a:xfrm>
            <a:off x="4878379" y="2292892"/>
            <a:ext cx="367161" cy="287523"/>
            <a:chOff x="4878379" y="2473892"/>
            <a:chExt cx="367161" cy="287523"/>
          </a:xfrm>
        </p:grpSpPr>
        <p:sp>
          <p:nvSpPr>
            <p:cNvPr id="12065" name="Google Shape;12065;p89"/>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9"/>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9"/>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9"/>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9"/>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0" name="Google Shape;12070;p89"/>
          <p:cNvGrpSpPr/>
          <p:nvPr/>
        </p:nvGrpSpPr>
        <p:grpSpPr>
          <a:xfrm>
            <a:off x="1325719" y="2706689"/>
            <a:ext cx="290581" cy="372481"/>
            <a:chOff x="1325719" y="2887689"/>
            <a:chExt cx="290581" cy="372481"/>
          </a:xfrm>
        </p:grpSpPr>
        <p:sp>
          <p:nvSpPr>
            <p:cNvPr id="12071" name="Google Shape;12071;p89"/>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9"/>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3" name="Google Shape;12073;p89"/>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4" name="Google Shape;12074;p89"/>
          <p:cNvGrpSpPr/>
          <p:nvPr/>
        </p:nvGrpSpPr>
        <p:grpSpPr>
          <a:xfrm>
            <a:off x="3510335" y="2711499"/>
            <a:ext cx="360726" cy="361204"/>
            <a:chOff x="3510335" y="2892499"/>
            <a:chExt cx="360726" cy="361204"/>
          </a:xfrm>
        </p:grpSpPr>
        <p:sp>
          <p:nvSpPr>
            <p:cNvPr id="12075" name="Google Shape;12075;p89"/>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9"/>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9"/>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9"/>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9"/>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89"/>
          <p:cNvGrpSpPr/>
          <p:nvPr/>
        </p:nvGrpSpPr>
        <p:grpSpPr>
          <a:xfrm>
            <a:off x="3086313" y="2696049"/>
            <a:ext cx="320143" cy="392581"/>
            <a:chOff x="3086313" y="2877049"/>
            <a:chExt cx="320143" cy="392581"/>
          </a:xfrm>
        </p:grpSpPr>
        <p:sp>
          <p:nvSpPr>
            <p:cNvPr id="12081" name="Google Shape;12081;p89"/>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9"/>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9"/>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9"/>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9"/>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9"/>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9"/>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9"/>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9"/>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89"/>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9"/>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9"/>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3" name="Google Shape;12093;p89"/>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4" name="Google Shape;12094;p89"/>
          <p:cNvGrpSpPr/>
          <p:nvPr/>
        </p:nvGrpSpPr>
        <p:grpSpPr>
          <a:xfrm>
            <a:off x="861113" y="2704746"/>
            <a:ext cx="333809" cy="373277"/>
            <a:chOff x="861113" y="2885746"/>
            <a:chExt cx="333809" cy="373277"/>
          </a:xfrm>
        </p:grpSpPr>
        <p:sp>
          <p:nvSpPr>
            <p:cNvPr id="12095" name="Google Shape;12095;p89"/>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9"/>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9"/>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8" name="Google Shape;12098;p89"/>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89"/>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0" name="Google Shape;12100;p89"/>
          <p:cNvGrpSpPr/>
          <p:nvPr/>
        </p:nvGrpSpPr>
        <p:grpSpPr>
          <a:xfrm>
            <a:off x="1297654" y="1323481"/>
            <a:ext cx="349354" cy="362223"/>
            <a:chOff x="1297654" y="1504481"/>
            <a:chExt cx="349354" cy="362223"/>
          </a:xfrm>
        </p:grpSpPr>
        <p:sp>
          <p:nvSpPr>
            <p:cNvPr id="12101" name="Google Shape;12101;p89"/>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9"/>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9"/>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4" name="Google Shape;12104;p89"/>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5" name="Google Shape;12105;p89"/>
          <p:cNvGrpSpPr/>
          <p:nvPr/>
        </p:nvGrpSpPr>
        <p:grpSpPr>
          <a:xfrm>
            <a:off x="852385" y="1329916"/>
            <a:ext cx="353145" cy="351998"/>
            <a:chOff x="852385" y="1510916"/>
            <a:chExt cx="353145" cy="351998"/>
          </a:xfrm>
        </p:grpSpPr>
        <p:sp>
          <p:nvSpPr>
            <p:cNvPr id="12106" name="Google Shape;12106;p89"/>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9"/>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9"/>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89"/>
          <p:cNvGrpSpPr/>
          <p:nvPr/>
        </p:nvGrpSpPr>
        <p:grpSpPr>
          <a:xfrm>
            <a:off x="1745217" y="1334471"/>
            <a:ext cx="343269" cy="342505"/>
            <a:chOff x="1745217" y="1515471"/>
            <a:chExt cx="343269" cy="342505"/>
          </a:xfrm>
        </p:grpSpPr>
        <p:sp>
          <p:nvSpPr>
            <p:cNvPr id="12110" name="Google Shape;12110;p89"/>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9"/>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9"/>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9"/>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4" name="Google Shape;12114;p89"/>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5" name="Google Shape;12115;p89"/>
          <p:cNvGrpSpPr/>
          <p:nvPr/>
        </p:nvGrpSpPr>
        <p:grpSpPr>
          <a:xfrm>
            <a:off x="3042703" y="1348137"/>
            <a:ext cx="411535" cy="315587"/>
            <a:chOff x="3042703" y="1529137"/>
            <a:chExt cx="411535" cy="315587"/>
          </a:xfrm>
        </p:grpSpPr>
        <p:sp>
          <p:nvSpPr>
            <p:cNvPr id="12116" name="Google Shape;12116;p89"/>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9"/>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9"/>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9"/>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9"/>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9"/>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9"/>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9"/>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9"/>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9"/>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89"/>
          <p:cNvGrpSpPr/>
          <p:nvPr/>
        </p:nvGrpSpPr>
        <p:grpSpPr>
          <a:xfrm>
            <a:off x="2629289" y="1363682"/>
            <a:ext cx="350501" cy="284497"/>
            <a:chOff x="2629289" y="1544682"/>
            <a:chExt cx="350501" cy="284497"/>
          </a:xfrm>
        </p:grpSpPr>
        <p:sp>
          <p:nvSpPr>
            <p:cNvPr id="12127" name="Google Shape;12127;p89"/>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9"/>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9"/>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9"/>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9"/>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2" name="Google Shape;12132;p89"/>
          <p:cNvGrpSpPr/>
          <p:nvPr/>
        </p:nvGrpSpPr>
        <p:grpSpPr>
          <a:xfrm>
            <a:off x="5305077" y="1321633"/>
            <a:ext cx="367893" cy="365218"/>
            <a:chOff x="5305077" y="1502633"/>
            <a:chExt cx="367893" cy="365218"/>
          </a:xfrm>
        </p:grpSpPr>
        <p:sp>
          <p:nvSpPr>
            <p:cNvPr id="12133" name="Google Shape;12133;p89"/>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9"/>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89"/>
          <p:cNvGrpSpPr/>
          <p:nvPr/>
        </p:nvGrpSpPr>
        <p:grpSpPr>
          <a:xfrm>
            <a:off x="7100170" y="1319117"/>
            <a:ext cx="368308" cy="367033"/>
            <a:chOff x="7100170" y="1500117"/>
            <a:chExt cx="368308" cy="367033"/>
          </a:xfrm>
        </p:grpSpPr>
        <p:sp>
          <p:nvSpPr>
            <p:cNvPr id="12136" name="Google Shape;12136;p89"/>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9"/>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9"/>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9"/>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9"/>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9"/>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89"/>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89"/>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9"/>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9"/>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9"/>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9"/>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9"/>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9" name="Google Shape;12149;p89"/>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0" name="Google Shape;12150;p89"/>
          <p:cNvGrpSpPr/>
          <p:nvPr/>
        </p:nvGrpSpPr>
        <p:grpSpPr>
          <a:xfrm>
            <a:off x="6649231" y="1319021"/>
            <a:ext cx="390287" cy="367065"/>
            <a:chOff x="6649231" y="1500021"/>
            <a:chExt cx="390287" cy="367065"/>
          </a:xfrm>
        </p:grpSpPr>
        <p:sp>
          <p:nvSpPr>
            <p:cNvPr id="12151" name="Google Shape;12151;p89"/>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9"/>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9"/>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9"/>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9"/>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9"/>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9"/>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9"/>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9"/>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9"/>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9"/>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9"/>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3" name="Google Shape;12163;p89"/>
          <p:cNvGrpSpPr/>
          <p:nvPr/>
        </p:nvGrpSpPr>
        <p:grpSpPr>
          <a:xfrm>
            <a:off x="5746938" y="1362503"/>
            <a:ext cx="387261" cy="280356"/>
            <a:chOff x="5746938" y="1543503"/>
            <a:chExt cx="387261" cy="280356"/>
          </a:xfrm>
        </p:grpSpPr>
        <p:sp>
          <p:nvSpPr>
            <p:cNvPr id="12164" name="Google Shape;12164;p89"/>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9"/>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6" name="Google Shape;12166;p89"/>
          <p:cNvGrpSpPr/>
          <p:nvPr/>
        </p:nvGrpSpPr>
        <p:grpSpPr>
          <a:xfrm>
            <a:off x="6196730" y="1344346"/>
            <a:ext cx="369072" cy="317467"/>
            <a:chOff x="6196730" y="1525346"/>
            <a:chExt cx="369072" cy="317467"/>
          </a:xfrm>
        </p:grpSpPr>
        <p:sp>
          <p:nvSpPr>
            <p:cNvPr id="12167" name="Google Shape;12167;p89"/>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9"/>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9"/>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0" name="Google Shape;12170;p89"/>
          <p:cNvGrpSpPr/>
          <p:nvPr/>
        </p:nvGrpSpPr>
        <p:grpSpPr>
          <a:xfrm>
            <a:off x="4940592" y="1319690"/>
            <a:ext cx="246558" cy="367161"/>
            <a:chOff x="4940592" y="1500690"/>
            <a:chExt cx="246558" cy="367161"/>
          </a:xfrm>
        </p:grpSpPr>
        <p:sp>
          <p:nvSpPr>
            <p:cNvPr id="12171" name="Google Shape;12171;p89"/>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9"/>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9"/>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9"/>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89"/>
          <p:cNvGrpSpPr/>
          <p:nvPr/>
        </p:nvGrpSpPr>
        <p:grpSpPr>
          <a:xfrm>
            <a:off x="7964906" y="1318894"/>
            <a:ext cx="380858" cy="367575"/>
            <a:chOff x="7964906" y="1499894"/>
            <a:chExt cx="380858" cy="367575"/>
          </a:xfrm>
        </p:grpSpPr>
        <p:sp>
          <p:nvSpPr>
            <p:cNvPr id="12176" name="Google Shape;12176;p89"/>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9"/>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9"/>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9" name="Google Shape;12179;p89"/>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0" name="Google Shape;12180;p89"/>
          <p:cNvGrpSpPr/>
          <p:nvPr/>
        </p:nvGrpSpPr>
        <p:grpSpPr>
          <a:xfrm>
            <a:off x="8007400" y="2721278"/>
            <a:ext cx="285230" cy="355597"/>
            <a:chOff x="8007400" y="2902278"/>
            <a:chExt cx="285230" cy="355597"/>
          </a:xfrm>
        </p:grpSpPr>
        <p:sp>
          <p:nvSpPr>
            <p:cNvPr id="12181" name="Google Shape;12181;p89"/>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9"/>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89"/>
          <p:cNvGrpSpPr/>
          <p:nvPr/>
        </p:nvGrpSpPr>
        <p:grpSpPr>
          <a:xfrm>
            <a:off x="6219124" y="2721788"/>
            <a:ext cx="318231" cy="355470"/>
            <a:chOff x="6219124" y="2902788"/>
            <a:chExt cx="318231" cy="355470"/>
          </a:xfrm>
        </p:grpSpPr>
        <p:sp>
          <p:nvSpPr>
            <p:cNvPr id="12184" name="Google Shape;12184;p89"/>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9"/>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9"/>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7" name="Google Shape;12187;p89"/>
          <p:cNvGrpSpPr/>
          <p:nvPr/>
        </p:nvGrpSpPr>
        <p:grpSpPr>
          <a:xfrm>
            <a:off x="4969421" y="2721852"/>
            <a:ext cx="185109" cy="355406"/>
            <a:chOff x="4969421" y="2902852"/>
            <a:chExt cx="185109" cy="355406"/>
          </a:xfrm>
        </p:grpSpPr>
        <p:sp>
          <p:nvSpPr>
            <p:cNvPr id="12188" name="Google Shape;12188;p89"/>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89"/>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89"/>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9"/>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9"/>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9"/>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4" name="Google Shape;12194;p89"/>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9"/>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6" name="Google Shape;12196;p89"/>
          <p:cNvGrpSpPr/>
          <p:nvPr/>
        </p:nvGrpSpPr>
        <p:grpSpPr>
          <a:xfrm>
            <a:off x="6685259" y="2721852"/>
            <a:ext cx="311414" cy="355406"/>
            <a:chOff x="6685259" y="2902852"/>
            <a:chExt cx="311414" cy="355406"/>
          </a:xfrm>
        </p:grpSpPr>
        <p:sp>
          <p:nvSpPr>
            <p:cNvPr id="12197" name="Google Shape;12197;p89"/>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9"/>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9"/>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89"/>
          <p:cNvGrpSpPr/>
          <p:nvPr/>
        </p:nvGrpSpPr>
        <p:grpSpPr>
          <a:xfrm>
            <a:off x="5309250" y="2722170"/>
            <a:ext cx="359579" cy="355852"/>
            <a:chOff x="5309250" y="2903170"/>
            <a:chExt cx="359579" cy="355852"/>
          </a:xfrm>
        </p:grpSpPr>
        <p:sp>
          <p:nvSpPr>
            <p:cNvPr id="12201" name="Google Shape;12201;p89"/>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9"/>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9"/>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4" name="Google Shape;12204;p89"/>
          <p:cNvGrpSpPr/>
          <p:nvPr/>
        </p:nvGrpSpPr>
        <p:grpSpPr>
          <a:xfrm>
            <a:off x="2199565" y="2240172"/>
            <a:ext cx="312179" cy="353431"/>
            <a:chOff x="2199565" y="2421172"/>
            <a:chExt cx="312179" cy="353431"/>
          </a:xfrm>
        </p:grpSpPr>
        <p:sp>
          <p:nvSpPr>
            <p:cNvPr id="12205" name="Google Shape;12205;p89"/>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9"/>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7" name="Google Shape;12207;p89"/>
          <p:cNvGrpSpPr/>
          <p:nvPr/>
        </p:nvGrpSpPr>
        <p:grpSpPr>
          <a:xfrm>
            <a:off x="1750887" y="2244727"/>
            <a:ext cx="320143" cy="343269"/>
            <a:chOff x="1750887" y="2425727"/>
            <a:chExt cx="320143" cy="343269"/>
          </a:xfrm>
        </p:grpSpPr>
        <p:sp>
          <p:nvSpPr>
            <p:cNvPr id="12208" name="Google Shape;12208;p89"/>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9"/>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0" name="Google Shape;12210;p89"/>
          <p:cNvGrpSpPr/>
          <p:nvPr/>
        </p:nvGrpSpPr>
        <p:grpSpPr>
          <a:xfrm>
            <a:off x="1298037" y="2244727"/>
            <a:ext cx="338364" cy="342887"/>
            <a:chOff x="1298037" y="2425727"/>
            <a:chExt cx="338364" cy="342887"/>
          </a:xfrm>
        </p:grpSpPr>
        <p:sp>
          <p:nvSpPr>
            <p:cNvPr id="12211" name="Google Shape;12211;p89"/>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9"/>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9"/>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9"/>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5" name="Google Shape;12215;p89"/>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6" name="Google Shape;12216;p89"/>
          <p:cNvGrpSpPr/>
          <p:nvPr/>
        </p:nvGrpSpPr>
        <p:grpSpPr>
          <a:xfrm>
            <a:off x="3974207" y="2248009"/>
            <a:ext cx="320143" cy="338491"/>
            <a:chOff x="3974207" y="2429009"/>
            <a:chExt cx="320143" cy="338491"/>
          </a:xfrm>
        </p:grpSpPr>
        <p:sp>
          <p:nvSpPr>
            <p:cNvPr id="12217" name="Google Shape;12217;p89"/>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9"/>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9" name="Google Shape;12219;p89"/>
          <p:cNvGrpSpPr/>
          <p:nvPr/>
        </p:nvGrpSpPr>
        <p:grpSpPr>
          <a:xfrm>
            <a:off x="2623237" y="2250047"/>
            <a:ext cx="355024" cy="332630"/>
            <a:chOff x="2623237" y="2431047"/>
            <a:chExt cx="355024" cy="332630"/>
          </a:xfrm>
        </p:grpSpPr>
        <p:sp>
          <p:nvSpPr>
            <p:cNvPr id="12220" name="Google Shape;12220;p89"/>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9"/>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9"/>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9"/>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4" name="Google Shape;12224;p89"/>
          <p:cNvGrpSpPr/>
          <p:nvPr/>
        </p:nvGrpSpPr>
        <p:grpSpPr>
          <a:xfrm>
            <a:off x="6657194" y="2253073"/>
            <a:ext cx="375507" cy="367925"/>
            <a:chOff x="6657194" y="2434073"/>
            <a:chExt cx="375507" cy="367925"/>
          </a:xfrm>
        </p:grpSpPr>
        <p:sp>
          <p:nvSpPr>
            <p:cNvPr id="12225" name="Google Shape;12225;p89"/>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9"/>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9"/>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8" name="Google Shape;12228;p89"/>
          <p:cNvGrpSpPr/>
          <p:nvPr/>
        </p:nvGrpSpPr>
        <p:grpSpPr>
          <a:xfrm>
            <a:off x="7101317" y="2260655"/>
            <a:ext cx="367925" cy="352380"/>
            <a:chOff x="7101317" y="2441655"/>
            <a:chExt cx="367925" cy="352380"/>
          </a:xfrm>
        </p:grpSpPr>
        <p:sp>
          <p:nvSpPr>
            <p:cNvPr id="12229" name="Google Shape;12229;p89"/>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9"/>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1" name="Google Shape;12231;p89"/>
          <p:cNvGrpSpPr/>
          <p:nvPr/>
        </p:nvGrpSpPr>
        <p:grpSpPr>
          <a:xfrm>
            <a:off x="5756399" y="2253456"/>
            <a:ext cx="367925" cy="367161"/>
            <a:chOff x="5756399" y="2434456"/>
            <a:chExt cx="367925" cy="367161"/>
          </a:xfrm>
        </p:grpSpPr>
        <p:sp>
          <p:nvSpPr>
            <p:cNvPr id="12232" name="Google Shape;12232;p89"/>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9"/>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9"/>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9"/>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9"/>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9"/>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9"/>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9" name="Google Shape;12239;p89"/>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9"/>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41" name="Google Shape;12241;p89"/>
          <p:cNvGrpSpPr/>
          <p:nvPr/>
        </p:nvGrpSpPr>
        <p:grpSpPr>
          <a:xfrm>
            <a:off x="7964906" y="2253073"/>
            <a:ext cx="373627" cy="367925"/>
            <a:chOff x="7964906" y="2434073"/>
            <a:chExt cx="373627" cy="367925"/>
          </a:xfrm>
        </p:grpSpPr>
        <p:sp>
          <p:nvSpPr>
            <p:cNvPr id="12242" name="Google Shape;12242;p89"/>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9"/>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89"/>
          <p:cNvGrpSpPr/>
          <p:nvPr/>
        </p:nvGrpSpPr>
        <p:grpSpPr>
          <a:xfrm>
            <a:off x="6194086" y="2256737"/>
            <a:ext cx="369837" cy="360471"/>
            <a:chOff x="6194086" y="2437737"/>
            <a:chExt cx="369837" cy="360471"/>
          </a:xfrm>
        </p:grpSpPr>
        <p:sp>
          <p:nvSpPr>
            <p:cNvPr id="12245" name="Google Shape;12245;p89"/>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9"/>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7" name="Google Shape;12247;p89"/>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2248" name="Google Shape;12248;p89"/>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52" name="Shape 12252"/>
        <p:cNvGrpSpPr/>
        <p:nvPr/>
      </p:nvGrpSpPr>
      <p:grpSpPr>
        <a:xfrm>
          <a:off x="0" y="0"/>
          <a:ext cx="0" cy="0"/>
          <a:chOff x="0" y="0"/>
          <a:chExt cx="0" cy="0"/>
        </a:xfrm>
      </p:grpSpPr>
      <p:grpSp>
        <p:nvGrpSpPr>
          <p:cNvPr id="12253" name="Google Shape;12253;p90"/>
          <p:cNvGrpSpPr/>
          <p:nvPr/>
        </p:nvGrpSpPr>
        <p:grpSpPr>
          <a:xfrm>
            <a:off x="3541011" y="1334344"/>
            <a:ext cx="350166" cy="349434"/>
            <a:chOff x="3541011" y="1508594"/>
            <a:chExt cx="350166" cy="349434"/>
          </a:xfrm>
        </p:grpSpPr>
        <p:sp>
          <p:nvSpPr>
            <p:cNvPr id="12254" name="Google Shape;12254;p90"/>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90"/>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90"/>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90"/>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90"/>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90"/>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90"/>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90"/>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90"/>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90"/>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90"/>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90"/>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90"/>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90"/>
          <p:cNvGrpSpPr/>
          <p:nvPr/>
        </p:nvGrpSpPr>
        <p:grpSpPr>
          <a:xfrm>
            <a:off x="3122257" y="1334344"/>
            <a:ext cx="294850" cy="349434"/>
            <a:chOff x="3122257" y="1508594"/>
            <a:chExt cx="294850" cy="349434"/>
          </a:xfrm>
        </p:grpSpPr>
        <p:sp>
          <p:nvSpPr>
            <p:cNvPr id="12268" name="Google Shape;12268;p90"/>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90"/>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90"/>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90"/>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90"/>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90"/>
          <p:cNvGrpSpPr/>
          <p:nvPr/>
        </p:nvGrpSpPr>
        <p:grpSpPr>
          <a:xfrm>
            <a:off x="910723" y="1333962"/>
            <a:ext cx="251660" cy="350166"/>
            <a:chOff x="910723" y="1508212"/>
            <a:chExt cx="251660" cy="350166"/>
          </a:xfrm>
        </p:grpSpPr>
        <p:sp>
          <p:nvSpPr>
            <p:cNvPr id="12274" name="Google Shape;12274;p90"/>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90"/>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90"/>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90"/>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90"/>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90"/>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90"/>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90"/>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90"/>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90"/>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90"/>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90"/>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90"/>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90"/>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90"/>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90"/>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90"/>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1" name="Google Shape;12291;p90"/>
          <p:cNvGrpSpPr/>
          <p:nvPr/>
        </p:nvGrpSpPr>
        <p:grpSpPr>
          <a:xfrm>
            <a:off x="1308631" y="1333580"/>
            <a:ext cx="350166" cy="350198"/>
            <a:chOff x="1308631" y="1507830"/>
            <a:chExt cx="350166" cy="350198"/>
          </a:xfrm>
        </p:grpSpPr>
        <p:sp>
          <p:nvSpPr>
            <p:cNvPr id="12292" name="Google Shape;12292;p90"/>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90"/>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90"/>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90"/>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6" name="Google Shape;12296;p90"/>
          <p:cNvGrpSpPr/>
          <p:nvPr/>
        </p:nvGrpSpPr>
        <p:grpSpPr>
          <a:xfrm>
            <a:off x="1756921" y="1335489"/>
            <a:ext cx="345997" cy="345997"/>
            <a:chOff x="1756921" y="1509739"/>
            <a:chExt cx="345997" cy="345997"/>
          </a:xfrm>
        </p:grpSpPr>
        <p:sp>
          <p:nvSpPr>
            <p:cNvPr id="12297" name="Google Shape;12297;p90"/>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90"/>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90"/>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90"/>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90"/>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90"/>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90"/>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90"/>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90"/>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90"/>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90"/>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90"/>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90"/>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90"/>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90"/>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90"/>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90"/>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90"/>
          <p:cNvGrpSpPr/>
          <p:nvPr/>
        </p:nvGrpSpPr>
        <p:grpSpPr>
          <a:xfrm>
            <a:off x="2216956" y="1336253"/>
            <a:ext cx="318721" cy="345615"/>
            <a:chOff x="2216956" y="1510503"/>
            <a:chExt cx="318721" cy="345615"/>
          </a:xfrm>
        </p:grpSpPr>
        <p:sp>
          <p:nvSpPr>
            <p:cNvPr id="12315" name="Google Shape;12315;p90"/>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90"/>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90"/>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90"/>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90"/>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0" name="Google Shape;12320;p90"/>
          <p:cNvGrpSpPr/>
          <p:nvPr/>
        </p:nvGrpSpPr>
        <p:grpSpPr>
          <a:xfrm>
            <a:off x="3988156" y="1394211"/>
            <a:ext cx="349052" cy="230049"/>
            <a:chOff x="3988156" y="1568461"/>
            <a:chExt cx="349052" cy="230049"/>
          </a:xfrm>
        </p:grpSpPr>
        <p:sp>
          <p:nvSpPr>
            <p:cNvPr id="12321" name="Google Shape;12321;p90"/>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90"/>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90"/>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90"/>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90"/>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90"/>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90"/>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8" name="Google Shape;12328;p90"/>
          <p:cNvGrpSpPr/>
          <p:nvPr/>
        </p:nvGrpSpPr>
        <p:grpSpPr>
          <a:xfrm>
            <a:off x="2633037" y="1325623"/>
            <a:ext cx="379002" cy="366112"/>
            <a:chOff x="2633037" y="1499873"/>
            <a:chExt cx="379002" cy="366112"/>
          </a:xfrm>
        </p:grpSpPr>
        <p:sp>
          <p:nvSpPr>
            <p:cNvPr id="12329" name="Google Shape;12329;p90"/>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90"/>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90"/>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90"/>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90"/>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90"/>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5" name="Google Shape;12335;p90"/>
          <p:cNvGrpSpPr/>
          <p:nvPr/>
        </p:nvGrpSpPr>
        <p:grpSpPr>
          <a:xfrm>
            <a:off x="6675256" y="1341919"/>
            <a:ext cx="327823" cy="357009"/>
            <a:chOff x="6675256" y="1516169"/>
            <a:chExt cx="327823" cy="357009"/>
          </a:xfrm>
        </p:grpSpPr>
        <p:sp>
          <p:nvSpPr>
            <p:cNvPr id="12336" name="Google Shape;12336;p90"/>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90"/>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90"/>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90"/>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90"/>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90"/>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90"/>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90"/>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0"/>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5" name="Google Shape;12345;p90"/>
          <p:cNvGrpSpPr/>
          <p:nvPr/>
        </p:nvGrpSpPr>
        <p:grpSpPr>
          <a:xfrm>
            <a:off x="8020159" y="1342301"/>
            <a:ext cx="300897" cy="356627"/>
            <a:chOff x="8020159" y="1516551"/>
            <a:chExt cx="300897" cy="356627"/>
          </a:xfrm>
        </p:grpSpPr>
        <p:sp>
          <p:nvSpPr>
            <p:cNvPr id="12346" name="Google Shape;12346;p90"/>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90"/>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90"/>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90"/>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90"/>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90"/>
          <p:cNvGrpSpPr/>
          <p:nvPr/>
        </p:nvGrpSpPr>
        <p:grpSpPr>
          <a:xfrm>
            <a:off x="5377363" y="1341919"/>
            <a:ext cx="257357" cy="356627"/>
            <a:chOff x="5377363" y="1516169"/>
            <a:chExt cx="257357" cy="356627"/>
          </a:xfrm>
        </p:grpSpPr>
        <p:sp>
          <p:nvSpPr>
            <p:cNvPr id="12352" name="Google Shape;12352;p90"/>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90"/>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90"/>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90"/>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90"/>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90"/>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90"/>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90"/>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90"/>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90"/>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0"/>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0"/>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90"/>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90"/>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90"/>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90"/>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90"/>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9" name="Google Shape;12369;p90"/>
          <p:cNvGrpSpPr/>
          <p:nvPr/>
        </p:nvGrpSpPr>
        <p:grpSpPr>
          <a:xfrm>
            <a:off x="4880567" y="1361620"/>
            <a:ext cx="356245" cy="317607"/>
            <a:chOff x="4880567" y="1535870"/>
            <a:chExt cx="356245" cy="317607"/>
          </a:xfrm>
        </p:grpSpPr>
        <p:sp>
          <p:nvSpPr>
            <p:cNvPr id="12370" name="Google Shape;12370;p90"/>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90"/>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90"/>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90"/>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90"/>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5" name="Google Shape;12375;p90"/>
          <p:cNvGrpSpPr/>
          <p:nvPr/>
        </p:nvGrpSpPr>
        <p:grpSpPr>
          <a:xfrm>
            <a:off x="5771483" y="1341537"/>
            <a:ext cx="357359" cy="357391"/>
            <a:chOff x="5771483" y="1515787"/>
            <a:chExt cx="357359" cy="357391"/>
          </a:xfrm>
        </p:grpSpPr>
        <p:sp>
          <p:nvSpPr>
            <p:cNvPr id="12376" name="Google Shape;12376;p90"/>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0"/>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90"/>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90"/>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0" name="Google Shape;12380;p90"/>
          <p:cNvGrpSpPr/>
          <p:nvPr/>
        </p:nvGrpSpPr>
        <p:grpSpPr>
          <a:xfrm>
            <a:off x="7121669" y="1359360"/>
            <a:ext cx="321362" cy="321362"/>
            <a:chOff x="7121669" y="1533610"/>
            <a:chExt cx="321362" cy="321362"/>
          </a:xfrm>
        </p:grpSpPr>
        <p:sp>
          <p:nvSpPr>
            <p:cNvPr id="12381" name="Google Shape;12381;p90"/>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90"/>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90"/>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0"/>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5" name="Google Shape;12385;p90"/>
          <p:cNvGrpSpPr/>
          <p:nvPr/>
        </p:nvGrpSpPr>
        <p:grpSpPr>
          <a:xfrm>
            <a:off x="7562766" y="1340614"/>
            <a:ext cx="327059" cy="360192"/>
            <a:chOff x="7562766" y="1514864"/>
            <a:chExt cx="327059" cy="360192"/>
          </a:xfrm>
        </p:grpSpPr>
        <p:sp>
          <p:nvSpPr>
            <p:cNvPr id="12386" name="Google Shape;12386;p90"/>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90"/>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90"/>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90"/>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90"/>
          <p:cNvGrpSpPr/>
          <p:nvPr/>
        </p:nvGrpSpPr>
        <p:grpSpPr>
          <a:xfrm>
            <a:off x="6221229" y="1324423"/>
            <a:ext cx="361636" cy="362183"/>
            <a:chOff x="6259175" y="1559008"/>
            <a:chExt cx="271743" cy="272093"/>
          </a:xfrm>
        </p:grpSpPr>
        <p:sp>
          <p:nvSpPr>
            <p:cNvPr id="12391" name="Google Shape;12391;p90"/>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90"/>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90"/>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90"/>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90"/>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90"/>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90"/>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90"/>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90"/>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90"/>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90"/>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90"/>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90"/>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90"/>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90"/>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90"/>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90"/>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8" name="Google Shape;12408;p90"/>
          <p:cNvGrpSpPr/>
          <p:nvPr/>
        </p:nvGrpSpPr>
        <p:grpSpPr>
          <a:xfrm>
            <a:off x="2661459" y="1840751"/>
            <a:ext cx="322508" cy="273494"/>
            <a:chOff x="2661459" y="2015001"/>
            <a:chExt cx="322508" cy="273494"/>
          </a:xfrm>
        </p:grpSpPr>
        <p:sp>
          <p:nvSpPr>
            <p:cNvPr id="12409" name="Google Shape;12409;p90"/>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90"/>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1" name="Google Shape;12411;p90"/>
          <p:cNvGrpSpPr/>
          <p:nvPr/>
        </p:nvGrpSpPr>
        <p:grpSpPr>
          <a:xfrm>
            <a:off x="6671087" y="1835054"/>
            <a:ext cx="332757" cy="281833"/>
            <a:chOff x="6671087" y="2009304"/>
            <a:chExt cx="332757" cy="281833"/>
          </a:xfrm>
        </p:grpSpPr>
        <p:sp>
          <p:nvSpPr>
            <p:cNvPr id="12412" name="Google Shape;12412;p90"/>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90"/>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4" name="Google Shape;12414;p90"/>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5" name="Google Shape;12415;p90"/>
          <p:cNvGrpSpPr/>
          <p:nvPr/>
        </p:nvGrpSpPr>
        <p:grpSpPr>
          <a:xfrm>
            <a:off x="2201806" y="1802335"/>
            <a:ext cx="349784" cy="349434"/>
            <a:chOff x="2201806" y="1976585"/>
            <a:chExt cx="349784" cy="349434"/>
          </a:xfrm>
        </p:grpSpPr>
        <p:sp>
          <p:nvSpPr>
            <p:cNvPr id="12416" name="Google Shape;12416;p90"/>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90"/>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0"/>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90"/>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90"/>
          <p:cNvGrpSpPr/>
          <p:nvPr/>
        </p:nvGrpSpPr>
        <p:grpSpPr>
          <a:xfrm>
            <a:off x="3094217" y="1802335"/>
            <a:ext cx="350198" cy="350548"/>
            <a:chOff x="3094217" y="1976585"/>
            <a:chExt cx="350198" cy="350548"/>
          </a:xfrm>
        </p:grpSpPr>
        <p:sp>
          <p:nvSpPr>
            <p:cNvPr id="12421" name="Google Shape;12421;p90"/>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90"/>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90"/>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90"/>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90"/>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90"/>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90"/>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90"/>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90"/>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90"/>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90"/>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90"/>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90"/>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90"/>
          <p:cNvGrpSpPr/>
          <p:nvPr/>
        </p:nvGrpSpPr>
        <p:grpSpPr>
          <a:xfrm>
            <a:off x="870939" y="1801571"/>
            <a:ext cx="332375" cy="350071"/>
            <a:chOff x="870939" y="1975821"/>
            <a:chExt cx="332375" cy="350071"/>
          </a:xfrm>
        </p:grpSpPr>
        <p:sp>
          <p:nvSpPr>
            <p:cNvPr id="12435" name="Google Shape;12435;p90"/>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90"/>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90"/>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90"/>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39" name="Google Shape;12439;p90"/>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0" name="Google Shape;12440;p90"/>
          <p:cNvGrpSpPr/>
          <p:nvPr/>
        </p:nvGrpSpPr>
        <p:grpSpPr>
          <a:xfrm>
            <a:off x="3979435" y="1802335"/>
            <a:ext cx="345265" cy="349848"/>
            <a:chOff x="3979435" y="1976585"/>
            <a:chExt cx="345265" cy="349848"/>
          </a:xfrm>
        </p:grpSpPr>
        <p:sp>
          <p:nvSpPr>
            <p:cNvPr id="12441" name="Google Shape;12441;p90"/>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90"/>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90"/>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90"/>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90"/>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90"/>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90"/>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90"/>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90"/>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90"/>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90"/>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90"/>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90"/>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90"/>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0"/>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90"/>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90"/>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8" name="Google Shape;12458;p90"/>
          <p:cNvGrpSpPr/>
          <p:nvPr/>
        </p:nvGrpSpPr>
        <p:grpSpPr>
          <a:xfrm>
            <a:off x="3576626" y="1801571"/>
            <a:ext cx="284251" cy="351694"/>
            <a:chOff x="3576626" y="1975821"/>
            <a:chExt cx="284251" cy="351694"/>
          </a:xfrm>
        </p:grpSpPr>
        <p:sp>
          <p:nvSpPr>
            <p:cNvPr id="12459" name="Google Shape;12459;p90"/>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90"/>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90"/>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90"/>
          <p:cNvGrpSpPr/>
          <p:nvPr/>
        </p:nvGrpSpPr>
        <p:grpSpPr>
          <a:xfrm>
            <a:off x="2722090" y="2715912"/>
            <a:ext cx="238770" cy="371841"/>
            <a:chOff x="2722090" y="2890162"/>
            <a:chExt cx="238770" cy="371841"/>
          </a:xfrm>
        </p:grpSpPr>
        <p:sp>
          <p:nvSpPr>
            <p:cNvPr id="12463" name="Google Shape;12463;p90"/>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0"/>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90"/>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6" name="Google Shape;12466;p90"/>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7" name="Google Shape;12467;p90"/>
          <p:cNvGrpSpPr/>
          <p:nvPr/>
        </p:nvGrpSpPr>
        <p:grpSpPr>
          <a:xfrm>
            <a:off x="6216367" y="1795906"/>
            <a:ext cx="361147" cy="361147"/>
            <a:chOff x="6216367" y="1970156"/>
            <a:chExt cx="361147" cy="361147"/>
          </a:xfrm>
        </p:grpSpPr>
        <p:sp>
          <p:nvSpPr>
            <p:cNvPr id="12468" name="Google Shape;12468;p90"/>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90"/>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90"/>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90"/>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90"/>
          <p:cNvGrpSpPr/>
          <p:nvPr/>
        </p:nvGrpSpPr>
        <p:grpSpPr>
          <a:xfrm>
            <a:off x="1289311" y="2751972"/>
            <a:ext cx="408156" cy="299783"/>
            <a:chOff x="1289311" y="2926222"/>
            <a:chExt cx="408156" cy="299783"/>
          </a:xfrm>
        </p:grpSpPr>
        <p:sp>
          <p:nvSpPr>
            <p:cNvPr id="12473" name="Google Shape;12473;p90"/>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90"/>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5" name="Google Shape;12475;p90"/>
          <p:cNvGrpSpPr/>
          <p:nvPr/>
        </p:nvGrpSpPr>
        <p:grpSpPr>
          <a:xfrm>
            <a:off x="7978465" y="1795142"/>
            <a:ext cx="361147" cy="360797"/>
            <a:chOff x="7978465" y="1969392"/>
            <a:chExt cx="361147" cy="360797"/>
          </a:xfrm>
        </p:grpSpPr>
        <p:sp>
          <p:nvSpPr>
            <p:cNvPr id="12476" name="Google Shape;12476;p90"/>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90"/>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90"/>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90"/>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90"/>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90"/>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90"/>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90"/>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90"/>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85" name="Google Shape;12485;p90"/>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86" name="Google Shape;12486;p90"/>
          <p:cNvGrpSpPr/>
          <p:nvPr/>
        </p:nvGrpSpPr>
        <p:grpSpPr>
          <a:xfrm>
            <a:off x="854261" y="2734563"/>
            <a:ext cx="377474" cy="335748"/>
            <a:chOff x="854261" y="2908813"/>
            <a:chExt cx="377474" cy="335748"/>
          </a:xfrm>
        </p:grpSpPr>
        <p:sp>
          <p:nvSpPr>
            <p:cNvPr id="12487" name="Google Shape;12487;p90"/>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90"/>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90"/>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90"/>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90"/>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2" name="Google Shape;12492;p90"/>
          <p:cNvGrpSpPr/>
          <p:nvPr/>
        </p:nvGrpSpPr>
        <p:grpSpPr>
          <a:xfrm>
            <a:off x="1749728" y="2720527"/>
            <a:ext cx="386927" cy="363438"/>
            <a:chOff x="1749728" y="2894777"/>
            <a:chExt cx="386927" cy="363438"/>
          </a:xfrm>
        </p:grpSpPr>
        <p:sp>
          <p:nvSpPr>
            <p:cNvPr id="12493" name="Google Shape;12493;p90"/>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90"/>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90"/>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90"/>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90"/>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90"/>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90"/>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0" name="Google Shape;12500;p90"/>
          <p:cNvGrpSpPr/>
          <p:nvPr/>
        </p:nvGrpSpPr>
        <p:grpSpPr>
          <a:xfrm>
            <a:off x="7098912" y="1795142"/>
            <a:ext cx="359651" cy="361560"/>
            <a:chOff x="7098912" y="1969392"/>
            <a:chExt cx="359651" cy="361560"/>
          </a:xfrm>
        </p:grpSpPr>
        <p:sp>
          <p:nvSpPr>
            <p:cNvPr id="12501" name="Google Shape;12501;p90"/>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90"/>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90"/>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90"/>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90"/>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90"/>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90"/>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90"/>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90"/>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90"/>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0"/>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90"/>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90"/>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4" name="Google Shape;12514;p90"/>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5" name="Google Shape;12515;p90"/>
          <p:cNvGrpSpPr/>
          <p:nvPr/>
        </p:nvGrpSpPr>
        <p:grpSpPr>
          <a:xfrm>
            <a:off x="5352728" y="1815989"/>
            <a:ext cx="327091" cy="322508"/>
            <a:chOff x="5352728" y="1990239"/>
            <a:chExt cx="327091" cy="322508"/>
          </a:xfrm>
        </p:grpSpPr>
        <p:sp>
          <p:nvSpPr>
            <p:cNvPr id="12516" name="Google Shape;12516;p90"/>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90"/>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90"/>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9" name="Google Shape;12519;p90"/>
          <p:cNvGrpSpPr/>
          <p:nvPr/>
        </p:nvGrpSpPr>
        <p:grpSpPr>
          <a:xfrm>
            <a:off x="7538896" y="1795906"/>
            <a:ext cx="361147" cy="361529"/>
            <a:chOff x="7538896" y="1970156"/>
            <a:chExt cx="361147" cy="361529"/>
          </a:xfrm>
        </p:grpSpPr>
        <p:sp>
          <p:nvSpPr>
            <p:cNvPr id="12520" name="Google Shape;12520;p90"/>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90"/>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90"/>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90"/>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90"/>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90"/>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90"/>
          <p:cNvGrpSpPr/>
          <p:nvPr/>
        </p:nvGrpSpPr>
        <p:grpSpPr>
          <a:xfrm>
            <a:off x="4896099" y="1796670"/>
            <a:ext cx="358155" cy="358123"/>
            <a:chOff x="4896099" y="1970920"/>
            <a:chExt cx="358155" cy="358123"/>
          </a:xfrm>
        </p:grpSpPr>
        <p:sp>
          <p:nvSpPr>
            <p:cNvPr id="12527" name="Google Shape;12527;p90"/>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90"/>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90"/>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0" name="Google Shape;12530;p90"/>
          <p:cNvGrpSpPr/>
          <p:nvPr/>
        </p:nvGrpSpPr>
        <p:grpSpPr>
          <a:xfrm>
            <a:off x="4048787" y="2802769"/>
            <a:ext cx="283488" cy="198604"/>
            <a:chOff x="4048787" y="2977019"/>
            <a:chExt cx="283488" cy="198604"/>
          </a:xfrm>
        </p:grpSpPr>
        <p:sp>
          <p:nvSpPr>
            <p:cNvPr id="12531" name="Google Shape;12531;p90"/>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90"/>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90"/>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0"/>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90"/>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90"/>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90"/>
          <p:cNvGrpSpPr/>
          <p:nvPr/>
        </p:nvGrpSpPr>
        <p:grpSpPr>
          <a:xfrm>
            <a:off x="4054103" y="2255941"/>
            <a:ext cx="218687" cy="349052"/>
            <a:chOff x="4054103" y="2430191"/>
            <a:chExt cx="218687" cy="349052"/>
          </a:xfrm>
        </p:grpSpPr>
        <p:sp>
          <p:nvSpPr>
            <p:cNvPr id="12538" name="Google Shape;12538;p90"/>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90"/>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0" name="Google Shape;12540;p90"/>
          <p:cNvGrpSpPr/>
          <p:nvPr/>
        </p:nvGrpSpPr>
        <p:grpSpPr>
          <a:xfrm>
            <a:off x="2185128" y="2253299"/>
            <a:ext cx="382758" cy="356595"/>
            <a:chOff x="2185128" y="2427549"/>
            <a:chExt cx="382758" cy="356595"/>
          </a:xfrm>
        </p:grpSpPr>
        <p:sp>
          <p:nvSpPr>
            <p:cNvPr id="12541" name="Google Shape;12541;p90"/>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90"/>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90"/>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90"/>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5" name="Google Shape;12545;p90"/>
          <p:cNvGrpSpPr/>
          <p:nvPr/>
        </p:nvGrpSpPr>
        <p:grpSpPr>
          <a:xfrm>
            <a:off x="3539102" y="2253299"/>
            <a:ext cx="355099" cy="355481"/>
            <a:chOff x="3539102" y="2427549"/>
            <a:chExt cx="355099" cy="355481"/>
          </a:xfrm>
        </p:grpSpPr>
        <p:sp>
          <p:nvSpPr>
            <p:cNvPr id="12546" name="Google Shape;12546;p90"/>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0"/>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8" name="Google Shape;12548;p90"/>
          <p:cNvGrpSpPr/>
          <p:nvPr/>
        </p:nvGrpSpPr>
        <p:grpSpPr>
          <a:xfrm>
            <a:off x="2656907" y="2265043"/>
            <a:ext cx="332757" cy="332343"/>
            <a:chOff x="2656907" y="2439293"/>
            <a:chExt cx="332757" cy="332343"/>
          </a:xfrm>
        </p:grpSpPr>
        <p:sp>
          <p:nvSpPr>
            <p:cNvPr id="12549" name="Google Shape;12549;p90"/>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90"/>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90"/>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90"/>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90"/>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90"/>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90"/>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6" name="Google Shape;12556;p90"/>
          <p:cNvGrpSpPr/>
          <p:nvPr/>
        </p:nvGrpSpPr>
        <p:grpSpPr>
          <a:xfrm>
            <a:off x="1731523" y="2248366"/>
            <a:ext cx="399435" cy="365698"/>
            <a:chOff x="1731523" y="2422616"/>
            <a:chExt cx="399435" cy="365698"/>
          </a:xfrm>
        </p:grpSpPr>
        <p:sp>
          <p:nvSpPr>
            <p:cNvPr id="12557" name="Google Shape;12557;p90"/>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90"/>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90"/>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0" name="Google Shape;12560;p90"/>
          <p:cNvGrpSpPr/>
          <p:nvPr/>
        </p:nvGrpSpPr>
        <p:grpSpPr>
          <a:xfrm>
            <a:off x="3097241" y="2259314"/>
            <a:ext cx="344883" cy="343387"/>
            <a:chOff x="3097241" y="2433564"/>
            <a:chExt cx="344883" cy="343387"/>
          </a:xfrm>
        </p:grpSpPr>
        <p:sp>
          <p:nvSpPr>
            <p:cNvPr id="12561" name="Google Shape;12561;p90"/>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90"/>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90"/>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0"/>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90"/>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90"/>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90"/>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90"/>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90"/>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0" name="Google Shape;12570;p90"/>
          <p:cNvGrpSpPr/>
          <p:nvPr/>
        </p:nvGrpSpPr>
        <p:grpSpPr>
          <a:xfrm>
            <a:off x="1278299" y="2265043"/>
            <a:ext cx="410829" cy="332343"/>
            <a:chOff x="1278299" y="2439293"/>
            <a:chExt cx="410829" cy="332343"/>
          </a:xfrm>
        </p:grpSpPr>
        <p:sp>
          <p:nvSpPr>
            <p:cNvPr id="12571" name="Google Shape;12571;p90"/>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90"/>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90"/>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90"/>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90"/>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90"/>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90"/>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90"/>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90"/>
          <p:cNvGrpSpPr/>
          <p:nvPr/>
        </p:nvGrpSpPr>
        <p:grpSpPr>
          <a:xfrm>
            <a:off x="870939" y="2265043"/>
            <a:ext cx="331993" cy="331993"/>
            <a:chOff x="870939" y="2439293"/>
            <a:chExt cx="331993" cy="331993"/>
          </a:xfrm>
        </p:grpSpPr>
        <p:sp>
          <p:nvSpPr>
            <p:cNvPr id="12580" name="Google Shape;12580;p90"/>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0"/>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90"/>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90"/>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90"/>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0"/>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0"/>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0"/>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90"/>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90"/>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90"/>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90"/>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0"/>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0"/>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90"/>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90"/>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6" name="Google Shape;12596;p90"/>
          <p:cNvGrpSpPr/>
          <p:nvPr/>
        </p:nvGrpSpPr>
        <p:grpSpPr>
          <a:xfrm>
            <a:off x="6644957" y="2282103"/>
            <a:ext cx="371395" cy="278904"/>
            <a:chOff x="6644957" y="2456353"/>
            <a:chExt cx="371395" cy="278904"/>
          </a:xfrm>
        </p:grpSpPr>
        <p:sp>
          <p:nvSpPr>
            <p:cNvPr id="12597" name="Google Shape;12597;p90"/>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90"/>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90"/>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0"/>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90"/>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2" name="Google Shape;12602;p90"/>
          <p:cNvGrpSpPr/>
          <p:nvPr/>
        </p:nvGrpSpPr>
        <p:grpSpPr>
          <a:xfrm>
            <a:off x="5388757" y="2240409"/>
            <a:ext cx="260349" cy="362292"/>
            <a:chOff x="5388757" y="2414659"/>
            <a:chExt cx="260349" cy="362292"/>
          </a:xfrm>
        </p:grpSpPr>
        <p:sp>
          <p:nvSpPr>
            <p:cNvPr id="12603" name="Google Shape;12603;p90"/>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90"/>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90"/>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0"/>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90"/>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90"/>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90"/>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90"/>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0"/>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0"/>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90"/>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90"/>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90"/>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90"/>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90"/>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0"/>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0"/>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0"/>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90"/>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90"/>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3" name="Google Shape;12623;p90"/>
          <p:cNvGrpSpPr/>
          <p:nvPr/>
        </p:nvGrpSpPr>
        <p:grpSpPr>
          <a:xfrm>
            <a:off x="3567142" y="2731507"/>
            <a:ext cx="348288" cy="340331"/>
            <a:chOff x="3567142" y="2905757"/>
            <a:chExt cx="348288" cy="340331"/>
          </a:xfrm>
        </p:grpSpPr>
        <p:sp>
          <p:nvSpPr>
            <p:cNvPr id="12624" name="Google Shape;12624;p90"/>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90"/>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90"/>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90"/>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90"/>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90"/>
          <p:cNvGrpSpPr/>
          <p:nvPr/>
        </p:nvGrpSpPr>
        <p:grpSpPr>
          <a:xfrm>
            <a:off x="7967103" y="2240791"/>
            <a:ext cx="355863" cy="361911"/>
            <a:chOff x="7967103" y="2415041"/>
            <a:chExt cx="355863" cy="361911"/>
          </a:xfrm>
        </p:grpSpPr>
        <p:sp>
          <p:nvSpPr>
            <p:cNvPr id="12630" name="Google Shape;12630;p90"/>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90"/>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90"/>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90"/>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90"/>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0"/>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90"/>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90"/>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90"/>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90"/>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90"/>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1" name="Google Shape;12641;p90"/>
          <p:cNvGrpSpPr/>
          <p:nvPr/>
        </p:nvGrpSpPr>
        <p:grpSpPr>
          <a:xfrm>
            <a:off x="7529411" y="2240409"/>
            <a:ext cx="355863" cy="362292"/>
            <a:chOff x="7529411" y="2414659"/>
            <a:chExt cx="355863" cy="362292"/>
          </a:xfrm>
        </p:grpSpPr>
        <p:sp>
          <p:nvSpPr>
            <p:cNvPr id="12642" name="Google Shape;12642;p90"/>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0"/>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0"/>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0"/>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90"/>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90"/>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0"/>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90"/>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90"/>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90"/>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90"/>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0"/>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90"/>
          <p:cNvGrpSpPr/>
          <p:nvPr/>
        </p:nvGrpSpPr>
        <p:grpSpPr>
          <a:xfrm>
            <a:off x="5733194" y="2257468"/>
            <a:ext cx="446826" cy="327059"/>
            <a:chOff x="5733194" y="2431718"/>
            <a:chExt cx="446826" cy="327059"/>
          </a:xfrm>
        </p:grpSpPr>
        <p:sp>
          <p:nvSpPr>
            <p:cNvPr id="12655" name="Google Shape;12655;p90"/>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90"/>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90"/>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8" name="Google Shape;12658;p90"/>
          <p:cNvGrpSpPr/>
          <p:nvPr/>
        </p:nvGrpSpPr>
        <p:grpSpPr>
          <a:xfrm>
            <a:off x="4876780" y="2243814"/>
            <a:ext cx="407774" cy="356627"/>
            <a:chOff x="4876780" y="2418064"/>
            <a:chExt cx="407774" cy="356627"/>
          </a:xfrm>
        </p:grpSpPr>
        <p:sp>
          <p:nvSpPr>
            <p:cNvPr id="12659" name="Google Shape;12659;p90"/>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90"/>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90"/>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0"/>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0"/>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90"/>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90"/>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90"/>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7" name="Google Shape;12667;p90"/>
          <p:cNvGrpSpPr/>
          <p:nvPr/>
        </p:nvGrpSpPr>
        <p:grpSpPr>
          <a:xfrm>
            <a:off x="7070872" y="2236621"/>
            <a:ext cx="398321" cy="371013"/>
            <a:chOff x="7070872" y="2410871"/>
            <a:chExt cx="398321" cy="371013"/>
          </a:xfrm>
        </p:grpSpPr>
        <p:sp>
          <p:nvSpPr>
            <p:cNvPr id="12668" name="Google Shape;12668;p90"/>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0"/>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0"/>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0"/>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2" name="Google Shape;12672;p90"/>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3" name="Google Shape;12673;p90"/>
          <p:cNvGrpSpPr/>
          <p:nvPr/>
        </p:nvGrpSpPr>
        <p:grpSpPr>
          <a:xfrm>
            <a:off x="5318259" y="2807861"/>
            <a:ext cx="371013" cy="220787"/>
            <a:chOff x="5318259" y="2982111"/>
            <a:chExt cx="371013" cy="220787"/>
          </a:xfrm>
        </p:grpSpPr>
        <p:sp>
          <p:nvSpPr>
            <p:cNvPr id="12674" name="Google Shape;12674;p90"/>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0"/>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0"/>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0"/>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90"/>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90"/>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90"/>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0"/>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2" name="Google Shape;12682;p90"/>
          <p:cNvGrpSpPr/>
          <p:nvPr/>
        </p:nvGrpSpPr>
        <p:grpSpPr>
          <a:xfrm>
            <a:off x="7073928" y="2731507"/>
            <a:ext cx="371395" cy="371809"/>
            <a:chOff x="7073928" y="2905757"/>
            <a:chExt cx="371395" cy="371809"/>
          </a:xfrm>
        </p:grpSpPr>
        <p:sp>
          <p:nvSpPr>
            <p:cNvPr id="12683" name="Google Shape;12683;p90"/>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0"/>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0"/>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6" name="Google Shape;12686;p90"/>
          <p:cNvGrpSpPr/>
          <p:nvPr/>
        </p:nvGrpSpPr>
        <p:grpSpPr>
          <a:xfrm>
            <a:off x="6188327" y="2781158"/>
            <a:ext cx="371395" cy="272857"/>
            <a:chOff x="6188327" y="2955408"/>
            <a:chExt cx="371395" cy="272857"/>
          </a:xfrm>
        </p:grpSpPr>
        <p:sp>
          <p:nvSpPr>
            <p:cNvPr id="12687" name="Google Shape;12687;p90"/>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0"/>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9" name="Google Shape;12689;p90"/>
          <p:cNvGrpSpPr/>
          <p:nvPr/>
        </p:nvGrpSpPr>
        <p:grpSpPr>
          <a:xfrm>
            <a:off x="7521454" y="2731889"/>
            <a:ext cx="359651" cy="371013"/>
            <a:chOff x="7521454" y="2906139"/>
            <a:chExt cx="359651" cy="371013"/>
          </a:xfrm>
        </p:grpSpPr>
        <p:sp>
          <p:nvSpPr>
            <p:cNvPr id="12690" name="Google Shape;12690;p90"/>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0"/>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0"/>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90"/>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90"/>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5" name="Google Shape;12695;p90"/>
          <p:cNvGrpSpPr/>
          <p:nvPr/>
        </p:nvGrpSpPr>
        <p:grpSpPr>
          <a:xfrm>
            <a:off x="5782845" y="2732271"/>
            <a:ext cx="301661" cy="371013"/>
            <a:chOff x="5782845" y="2906521"/>
            <a:chExt cx="301661" cy="371013"/>
          </a:xfrm>
        </p:grpSpPr>
        <p:sp>
          <p:nvSpPr>
            <p:cNvPr id="12696" name="Google Shape;12696;p90"/>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0"/>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0"/>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9" name="Google Shape;12699;p90"/>
          <p:cNvGrpSpPr/>
          <p:nvPr/>
        </p:nvGrpSpPr>
        <p:grpSpPr>
          <a:xfrm>
            <a:off x="6630539" y="2743252"/>
            <a:ext cx="371777" cy="349434"/>
            <a:chOff x="6630539" y="2917502"/>
            <a:chExt cx="371777" cy="349434"/>
          </a:xfrm>
        </p:grpSpPr>
        <p:sp>
          <p:nvSpPr>
            <p:cNvPr id="12700" name="Google Shape;12700;p90"/>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90"/>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90"/>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0"/>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0"/>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0"/>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90"/>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7" name="Google Shape;12707;p90"/>
          <p:cNvGrpSpPr/>
          <p:nvPr/>
        </p:nvGrpSpPr>
        <p:grpSpPr>
          <a:xfrm>
            <a:off x="2171474" y="3194979"/>
            <a:ext cx="408156" cy="343737"/>
            <a:chOff x="2171474" y="3369229"/>
            <a:chExt cx="408156" cy="343737"/>
          </a:xfrm>
        </p:grpSpPr>
        <p:sp>
          <p:nvSpPr>
            <p:cNvPr id="12708" name="Google Shape;12708;p90"/>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90"/>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0"/>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0"/>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2" name="Google Shape;12712;p90"/>
          <p:cNvGrpSpPr/>
          <p:nvPr/>
        </p:nvGrpSpPr>
        <p:grpSpPr>
          <a:xfrm>
            <a:off x="4891198" y="2750858"/>
            <a:ext cx="334634" cy="334634"/>
            <a:chOff x="4891198" y="2925108"/>
            <a:chExt cx="334634" cy="334634"/>
          </a:xfrm>
        </p:grpSpPr>
        <p:sp>
          <p:nvSpPr>
            <p:cNvPr id="12713" name="Google Shape;12713;p90"/>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90"/>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0"/>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0"/>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0"/>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0"/>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90"/>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90"/>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90"/>
          <p:cNvGrpSpPr/>
          <p:nvPr/>
        </p:nvGrpSpPr>
        <p:grpSpPr>
          <a:xfrm>
            <a:off x="7976174" y="2750858"/>
            <a:ext cx="334666" cy="334634"/>
            <a:chOff x="7976174" y="2925108"/>
            <a:chExt cx="334666" cy="334634"/>
          </a:xfrm>
        </p:grpSpPr>
        <p:sp>
          <p:nvSpPr>
            <p:cNvPr id="12722" name="Google Shape;12722;p90"/>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0"/>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0"/>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0"/>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0"/>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0"/>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90"/>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90"/>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90"/>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1" name="Google Shape;12731;p90"/>
          <p:cNvGrpSpPr/>
          <p:nvPr/>
        </p:nvGrpSpPr>
        <p:grpSpPr>
          <a:xfrm>
            <a:off x="3091957" y="3199881"/>
            <a:ext cx="354717" cy="332757"/>
            <a:chOff x="3091957" y="3374131"/>
            <a:chExt cx="354717" cy="332757"/>
          </a:xfrm>
        </p:grpSpPr>
        <p:sp>
          <p:nvSpPr>
            <p:cNvPr id="12732" name="Google Shape;12732;p90"/>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0"/>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0"/>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0"/>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90"/>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0"/>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8" name="Google Shape;12738;p90"/>
          <p:cNvGrpSpPr/>
          <p:nvPr/>
        </p:nvGrpSpPr>
        <p:grpSpPr>
          <a:xfrm>
            <a:off x="3988156" y="3205960"/>
            <a:ext cx="353954" cy="318880"/>
            <a:chOff x="3988156" y="3380210"/>
            <a:chExt cx="353954" cy="318880"/>
          </a:xfrm>
        </p:grpSpPr>
        <p:sp>
          <p:nvSpPr>
            <p:cNvPr id="12739" name="Google Shape;12739;p90"/>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90"/>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0"/>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0"/>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0"/>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90"/>
          <p:cNvGrpSpPr/>
          <p:nvPr/>
        </p:nvGrpSpPr>
        <p:grpSpPr>
          <a:xfrm>
            <a:off x="3541011" y="3193070"/>
            <a:ext cx="348257" cy="346188"/>
            <a:chOff x="3541011" y="3367320"/>
            <a:chExt cx="348257" cy="346188"/>
          </a:xfrm>
        </p:grpSpPr>
        <p:sp>
          <p:nvSpPr>
            <p:cNvPr id="12745" name="Google Shape;12745;p90"/>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0"/>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0"/>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90"/>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9" name="Google Shape;12749;p90"/>
          <p:cNvGrpSpPr/>
          <p:nvPr/>
        </p:nvGrpSpPr>
        <p:grpSpPr>
          <a:xfrm>
            <a:off x="850092" y="3178684"/>
            <a:ext cx="369517" cy="375660"/>
            <a:chOff x="850092" y="3352934"/>
            <a:chExt cx="369517" cy="375660"/>
          </a:xfrm>
        </p:grpSpPr>
        <p:sp>
          <p:nvSpPr>
            <p:cNvPr id="12750" name="Google Shape;12750;p90"/>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90"/>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90"/>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0"/>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0"/>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90"/>
          <p:cNvGrpSpPr/>
          <p:nvPr/>
        </p:nvGrpSpPr>
        <p:grpSpPr>
          <a:xfrm>
            <a:off x="1314678" y="3183967"/>
            <a:ext cx="334666" cy="365348"/>
            <a:chOff x="1314678" y="3358217"/>
            <a:chExt cx="334666" cy="365348"/>
          </a:xfrm>
        </p:grpSpPr>
        <p:sp>
          <p:nvSpPr>
            <p:cNvPr id="12756" name="Google Shape;12756;p90"/>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90"/>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90"/>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0"/>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90"/>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90"/>
          <p:cNvGrpSpPr/>
          <p:nvPr/>
        </p:nvGrpSpPr>
        <p:grpSpPr>
          <a:xfrm>
            <a:off x="1748582" y="3198385"/>
            <a:ext cx="359269" cy="335780"/>
            <a:chOff x="1748582" y="3372635"/>
            <a:chExt cx="359269" cy="335780"/>
          </a:xfrm>
        </p:grpSpPr>
        <p:sp>
          <p:nvSpPr>
            <p:cNvPr id="12762" name="Google Shape;12762;p90"/>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3" name="Google Shape;12763;p90"/>
            <p:cNvGrpSpPr/>
            <p:nvPr/>
          </p:nvGrpSpPr>
          <p:grpSpPr>
            <a:xfrm>
              <a:off x="1748582" y="3372635"/>
              <a:ext cx="333520" cy="335780"/>
              <a:chOff x="1748582" y="3372635"/>
              <a:chExt cx="333520" cy="335780"/>
            </a:xfrm>
          </p:grpSpPr>
          <p:sp>
            <p:nvSpPr>
              <p:cNvPr id="12764" name="Google Shape;12764;p90"/>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0"/>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90"/>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67" name="Google Shape;12767;p90"/>
          <p:cNvGrpSpPr/>
          <p:nvPr/>
        </p:nvGrpSpPr>
        <p:grpSpPr>
          <a:xfrm>
            <a:off x="2640993" y="3183585"/>
            <a:ext cx="365348" cy="364966"/>
            <a:chOff x="2640993" y="3357835"/>
            <a:chExt cx="365348" cy="364966"/>
          </a:xfrm>
        </p:grpSpPr>
        <p:sp>
          <p:nvSpPr>
            <p:cNvPr id="12768" name="Google Shape;12768;p90"/>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0"/>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90"/>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0"/>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90"/>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90"/>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90"/>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0"/>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0"/>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0"/>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8" name="Google Shape;12778;p90"/>
          <p:cNvGrpSpPr/>
          <p:nvPr/>
        </p:nvGrpSpPr>
        <p:grpSpPr>
          <a:xfrm>
            <a:off x="4886264" y="3191924"/>
            <a:ext cx="350548" cy="350198"/>
            <a:chOff x="4886264" y="3366174"/>
            <a:chExt cx="350548" cy="350198"/>
          </a:xfrm>
        </p:grpSpPr>
        <p:sp>
          <p:nvSpPr>
            <p:cNvPr id="12779" name="Google Shape;12779;p90"/>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90"/>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90"/>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0"/>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0"/>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0"/>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0"/>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0"/>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90"/>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0"/>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90"/>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90"/>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0"/>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90"/>
          <p:cNvGrpSpPr/>
          <p:nvPr/>
        </p:nvGrpSpPr>
        <p:grpSpPr>
          <a:xfrm>
            <a:off x="5331913" y="3239697"/>
            <a:ext cx="347143" cy="254684"/>
            <a:chOff x="5331913" y="3413947"/>
            <a:chExt cx="347143" cy="254684"/>
          </a:xfrm>
        </p:grpSpPr>
        <p:sp>
          <p:nvSpPr>
            <p:cNvPr id="12793" name="Google Shape;12793;p90"/>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90"/>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0"/>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0"/>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0"/>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0"/>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9" name="Google Shape;12799;p90"/>
          <p:cNvGrpSpPr/>
          <p:nvPr/>
        </p:nvGrpSpPr>
        <p:grpSpPr>
          <a:xfrm>
            <a:off x="5776798" y="3235528"/>
            <a:ext cx="346379" cy="264518"/>
            <a:chOff x="5776798" y="3409778"/>
            <a:chExt cx="346379" cy="264518"/>
          </a:xfrm>
        </p:grpSpPr>
        <p:sp>
          <p:nvSpPr>
            <p:cNvPr id="12800" name="Google Shape;12800;p90"/>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90"/>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90"/>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0"/>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0"/>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0"/>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6" name="Google Shape;12806;p90"/>
          <p:cNvGrpSpPr/>
          <p:nvPr/>
        </p:nvGrpSpPr>
        <p:grpSpPr>
          <a:xfrm>
            <a:off x="7108015" y="3222255"/>
            <a:ext cx="344883" cy="290299"/>
            <a:chOff x="7108015" y="3396505"/>
            <a:chExt cx="344883" cy="290299"/>
          </a:xfrm>
        </p:grpSpPr>
        <p:sp>
          <p:nvSpPr>
            <p:cNvPr id="12807" name="Google Shape;12807;p90"/>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0"/>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0"/>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0"/>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90"/>
          <p:cNvGrpSpPr/>
          <p:nvPr/>
        </p:nvGrpSpPr>
        <p:grpSpPr>
          <a:xfrm>
            <a:off x="7551754" y="3216558"/>
            <a:ext cx="344883" cy="301311"/>
            <a:chOff x="7551754" y="3390808"/>
            <a:chExt cx="344883" cy="301311"/>
          </a:xfrm>
        </p:grpSpPr>
        <p:sp>
          <p:nvSpPr>
            <p:cNvPr id="12812" name="Google Shape;12812;p90"/>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90"/>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0"/>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0"/>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0"/>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90"/>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0"/>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0"/>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0"/>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0"/>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90"/>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3" name="Google Shape;12823;p90"/>
          <p:cNvGrpSpPr/>
          <p:nvPr/>
        </p:nvGrpSpPr>
        <p:grpSpPr>
          <a:xfrm>
            <a:off x="6707084" y="3213153"/>
            <a:ext cx="261145" cy="308504"/>
            <a:chOff x="6707084" y="3387403"/>
            <a:chExt cx="261145" cy="308504"/>
          </a:xfrm>
        </p:grpSpPr>
        <p:sp>
          <p:nvSpPr>
            <p:cNvPr id="12824" name="Google Shape;12824;p90"/>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0"/>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90"/>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0"/>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8" name="Google Shape;12828;p90"/>
          <p:cNvGrpSpPr/>
          <p:nvPr/>
        </p:nvGrpSpPr>
        <p:grpSpPr>
          <a:xfrm>
            <a:off x="848978" y="4123387"/>
            <a:ext cx="377824" cy="324418"/>
            <a:chOff x="848978" y="4297637"/>
            <a:chExt cx="377824" cy="324418"/>
          </a:xfrm>
        </p:grpSpPr>
        <p:sp>
          <p:nvSpPr>
            <p:cNvPr id="12829" name="Google Shape;12829;p90"/>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0"/>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1" name="Google Shape;12831;p90"/>
          <p:cNvGrpSpPr/>
          <p:nvPr/>
        </p:nvGrpSpPr>
        <p:grpSpPr>
          <a:xfrm>
            <a:off x="1754279" y="4112343"/>
            <a:ext cx="351439" cy="345965"/>
            <a:chOff x="1754279" y="4286593"/>
            <a:chExt cx="351439" cy="345965"/>
          </a:xfrm>
        </p:grpSpPr>
        <p:sp>
          <p:nvSpPr>
            <p:cNvPr id="12832" name="Google Shape;12832;p90"/>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0"/>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90"/>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90"/>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90"/>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90"/>
          <p:cNvGrpSpPr/>
          <p:nvPr/>
        </p:nvGrpSpPr>
        <p:grpSpPr>
          <a:xfrm>
            <a:off x="3996113" y="4116926"/>
            <a:ext cx="336512" cy="335048"/>
            <a:chOff x="3996113" y="4291176"/>
            <a:chExt cx="336512" cy="335048"/>
          </a:xfrm>
        </p:grpSpPr>
        <p:sp>
          <p:nvSpPr>
            <p:cNvPr id="12838" name="Google Shape;12838;p90"/>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0"/>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0"/>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1" name="Google Shape;12841;p90"/>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2" name="Google Shape;12842;p90"/>
          <p:cNvGrpSpPr/>
          <p:nvPr/>
        </p:nvGrpSpPr>
        <p:grpSpPr>
          <a:xfrm>
            <a:off x="2179081" y="4111261"/>
            <a:ext cx="397525" cy="348670"/>
            <a:chOff x="2179081" y="4285511"/>
            <a:chExt cx="397525" cy="348670"/>
          </a:xfrm>
        </p:grpSpPr>
        <p:sp>
          <p:nvSpPr>
            <p:cNvPr id="12843" name="Google Shape;12843;p90"/>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0"/>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5" name="Google Shape;12845;p90"/>
          <p:cNvGrpSpPr/>
          <p:nvPr/>
        </p:nvGrpSpPr>
        <p:grpSpPr>
          <a:xfrm>
            <a:off x="3584201" y="4120746"/>
            <a:ext cx="267574" cy="329415"/>
            <a:chOff x="3584201" y="4294996"/>
            <a:chExt cx="267574" cy="329415"/>
          </a:xfrm>
        </p:grpSpPr>
        <p:sp>
          <p:nvSpPr>
            <p:cNvPr id="12846" name="Google Shape;12846;p90"/>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0"/>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0"/>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90"/>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0" name="Google Shape;12850;p90"/>
          <p:cNvGrpSpPr/>
          <p:nvPr/>
        </p:nvGrpSpPr>
        <p:grpSpPr>
          <a:xfrm>
            <a:off x="3082855" y="4121478"/>
            <a:ext cx="375946" cy="327823"/>
            <a:chOff x="3082855" y="4295728"/>
            <a:chExt cx="375946" cy="327823"/>
          </a:xfrm>
        </p:grpSpPr>
        <p:sp>
          <p:nvSpPr>
            <p:cNvPr id="12851" name="Google Shape;12851;p90"/>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0"/>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0"/>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90"/>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0"/>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0"/>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0"/>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0"/>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0"/>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90"/>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0"/>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2" name="Google Shape;12862;p90"/>
          <p:cNvGrpSpPr/>
          <p:nvPr/>
        </p:nvGrpSpPr>
        <p:grpSpPr>
          <a:xfrm>
            <a:off x="2749016" y="4116926"/>
            <a:ext cx="150831" cy="336926"/>
            <a:chOff x="2749016" y="4291176"/>
            <a:chExt cx="150831" cy="336926"/>
          </a:xfrm>
        </p:grpSpPr>
        <p:sp>
          <p:nvSpPr>
            <p:cNvPr id="12863" name="Google Shape;12863;p90"/>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0"/>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90"/>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0"/>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90"/>
          <p:cNvGrpSpPr/>
          <p:nvPr/>
        </p:nvGrpSpPr>
        <p:grpSpPr>
          <a:xfrm>
            <a:off x="7127716" y="4105182"/>
            <a:ext cx="248254" cy="361942"/>
            <a:chOff x="7127716" y="4279432"/>
            <a:chExt cx="248254" cy="361942"/>
          </a:xfrm>
        </p:grpSpPr>
        <p:sp>
          <p:nvSpPr>
            <p:cNvPr id="12868" name="Google Shape;12868;p90"/>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90"/>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0"/>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0"/>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0"/>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0"/>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0"/>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90"/>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90"/>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90"/>
          <p:cNvGrpSpPr/>
          <p:nvPr/>
        </p:nvGrpSpPr>
        <p:grpSpPr>
          <a:xfrm>
            <a:off x="7565408" y="4105182"/>
            <a:ext cx="248255" cy="361942"/>
            <a:chOff x="7565408" y="4279432"/>
            <a:chExt cx="248255" cy="361942"/>
          </a:xfrm>
        </p:grpSpPr>
        <p:sp>
          <p:nvSpPr>
            <p:cNvPr id="12878" name="Google Shape;12878;p90"/>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90"/>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90"/>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0"/>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0"/>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90"/>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0"/>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0"/>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6" name="Google Shape;12886;p90"/>
          <p:cNvGrpSpPr/>
          <p:nvPr/>
        </p:nvGrpSpPr>
        <p:grpSpPr>
          <a:xfrm>
            <a:off x="6264109" y="4105182"/>
            <a:ext cx="225498" cy="361560"/>
            <a:chOff x="6264109" y="4279432"/>
            <a:chExt cx="225498" cy="361560"/>
          </a:xfrm>
        </p:grpSpPr>
        <p:sp>
          <p:nvSpPr>
            <p:cNvPr id="12887" name="Google Shape;12887;p90"/>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0"/>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9" name="Google Shape;12889;p90"/>
          <p:cNvGrpSpPr/>
          <p:nvPr/>
        </p:nvGrpSpPr>
        <p:grpSpPr>
          <a:xfrm>
            <a:off x="7929578" y="4110115"/>
            <a:ext cx="395266" cy="351312"/>
            <a:chOff x="7929578" y="4284365"/>
            <a:chExt cx="395266" cy="351312"/>
          </a:xfrm>
        </p:grpSpPr>
        <p:sp>
          <p:nvSpPr>
            <p:cNvPr id="12890" name="Google Shape;12890;p90"/>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0"/>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0"/>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90"/>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90"/>
          <p:cNvGrpSpPr/>
          <p:nvPr/>
        </p:nvGrpSpPr>
        <p:grpSpPr>
          <a:xfrm>
            <a:off x="6595502" y="4149527"/>
            <a:ext cx="426315" cy="332826"/>
            <a:chOff x="6639652" y="4323777"/>
            <a:chExt cx="426315" cy="332826"/>
          </a:xfrm>
        </p:grpSpPr>
        <p:sp>
          <p:nvSpPr>
            <p:cNvPr id="12895" name="Google Shape;12895;p90"/>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90"/>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0"/>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0"/>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0"/>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0"/>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0"/>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90"/>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90"/>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0"/>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5" name="Google Shape;12905;p90"/>
          <p:cNvGrpSpPr/>
          <p:nvPr/>
        </p:nvGrpSpPr>
        <p:grpSpPr>
          <a:xfrm>
            <a:off x="5357662" y="4123387"/>
            <a:ext cx="287275" cy="326296"/>
            <a:chOff x="5357662" y="4297637"/>
            <a:chExt cx="287275" cy="326296"/>
          </a:xfrm>
        </p:grpSpPr>
        <p:sp>
          <p:nvSpPr>
            <p:cNvPr id="12906" name="Google Shape;12906;p90"/>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0"/>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90"/>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90"/>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0"/>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1" name="Google Shape;12911;p90"/>
          <p:cNvGrpSpPr/>
          <p:nvPr/>
        </p:nvGrpSpPr>
        <p:grpSpPr>
          <a:xfrm>
            <a:off x="5774124" y="4120300"/>
            <a:ext cx="331611" cy="331674"/>
            <a:chOff x="5774124" y="4294550"/>
            <a:chExt cx="331611" cy="331674"/>
          </a:xfrm>
        </p:grpSpPr>
        <p:sp>
          <p:nvSpPr>
            <p:cNvPr id="12912" name="Google Shape;12912;p90"/>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0"/>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90"/>
          <p:cNvGrpSpPr/>
          <p:nvPr/>
        </p:nvGrpSpPr>
        <p:grpSpPr>
          <a:xfrm>
            <a:off x="4890434" y="4113139"/>
            <a:ext cx="345997" cy="346029"/>
            <a:chOff x="4890434" y="4287389"/>
            <a:chExt cx="345997" cy="346029"/>
          </a:xfrm>
        </p:grpSpPr>
        <p:sp>
          <p:nvSpPr>
            <p:cNvPr id="12915" name="Google Shape;12915;p90"/>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0"/>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0"/>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90"/>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0"/>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0"/>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0"/>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2" name="Google Shape;12922;p90"/>
          <p:cNvGrpSpPr/>
          <p:nvPr/>
        </p:nvGrpSpPr>
        <p:grpSpPr>
          <a:xfrm>
            <a:off x="2165809" y="3636809"/>
            <a:ext cx="422542" cy="342973"/>
            <a:chOff x="2165809" y="3811059"/>
            <a:chExt cx="422542" cy="342973"/>
          </a:xfrm>
        </p:grpSpPr>
        <p:sp>
          <p:nvSpPr>
            <p:cNvPr id="12923" name="Google Shape;12923;p90"/>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90"/>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90"/>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0"/>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0"/>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0"/>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0"/>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0"/>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90"/>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90"/>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0"/>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0"/>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0"/>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0"/>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0"/>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0"/>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90"/>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90"/>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1" name="Google Shape;12941;p90"/>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2" name="Google Shape;12942;p90"/>
          <p:cNvGrpSpPr/>
          <p:nvPr/>
        </p:nvGrpSpPr>
        <p:grpSpPr>
          <a:xfrm>
            <a:off x="903530" y="3631875"/>
            <a:ext cx="264550" cy="353222"/>
            <a:chOff x="903530" y="3806125"/>
            <a:chExt cx="264550" cy="353222"/>
          </a:xfrm>
        </p:grpSpPr>
        <p:sp>
          <p:nvSpPr>
            <p:cNvPr id="12943" name="Google Shape;12943;p90"/>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90"/>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0"/>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90"/>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90"/>
          <p:cNvGrpSpPr/>
          <p:nvPr/>
        </p:nvGrpSpPr>
        <p:grpSpPr>
          <a:xfrm>
            <a:off x="2611458" y="3642124"/>
            <a:ext cx="426329" cy="332375"/>
            <a:chOff x="2611458" y="3816374"/>
            <a:chExt cx="426329" cy="332375"/>
          </a:xfrm>
        </p:grpSpPr>
        <p:sp>
          <p:nvSpPr>
            <p:cNvPr id="12948" name="Google Shape;12948;p90"/>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0"/>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0"/>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0"/>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90"/>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0"/>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90"/>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0"/>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0"/>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0"/>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8" name="Google Shape;12958;p90"/>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9" name="Google Shape;12959;p90"/>
          <p:cNvGrpSpPr/>
          <p:nvPr/>
        </p:nvGrpSpPr>
        <p:grpSpPr>
          <a:xfrm>
            <a:off x="4019984" y="3631143"/>
            <a:ext cx="293704" cy="353954"/>
            <a:chOff x="4019984" y="3805393"/>
            <a:chExt cx="293704" cy="353954"/>
          </a:xfrm>
        </p:grpSpPr>
        <p:sp>
          <p:nvSpPr>
            <p:cNvPr id="12960" name="Google Shape;12960;p90"/>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0"/>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2" name="Google Shape;12962;p90"/>
          <p:cNvGrpSpPr/>
          <p:nvPr/>
        </p:nvGrpSpPr>
        <p:grpSpPr>
          <a:xfrm>
            <a:off x="8006505" y="3215794"/>
            <a:ext cx="323654" cy="303189"/>
            <a:chOff x="8006505" y="3390044"/>
            <a:chExt cx="323654" cy="303189"/>
          </a:xfrm>
        </p:grpSpPr>
        <p:sp>
          <p:nvSpPr>
            <p:cNvPr id="12963" name="Google Shape;12963;p90"/>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90"/>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0"/>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90"/>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90"/>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90"/>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9" name="Google Shape;12969;p90"/>
          <p:cNvGrpSpPr/>
          <p:nvPr/>
        </p:nvGrpSpPr>
        <p:grpSpPr>
          <a:xfrm>
            <a:off x="1299146" y="3632257"/>
            <a:ext cx="367990" cy="351312"/>
            <a:chOff x="1299146" y="3806507"/>
            <a:chExt cx="367990" cy="351312"/>
          </a:xfrm>
        </p:grpSpPr>
        <p:sp>
          <p:nvSpPr>
            <p:cNvPr id="12970" name="Google Shape;12970;p90"/>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90"/>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72" name="Google Shape;12972;p90"/>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3" name="Google Shape;12973;p90"/>
          <p:cNvGrpSpPr/>
          <p:nvPr/>
        </p:nvGrpSpPr>
        <p:grpSpPr>
          <a:xfrm>
            <a:off x="3095745" y="3631143"/>
            <a:ext cx="352840" cy="354717"/>
            <a:chOff x="3095745" y="3805393"/>
            <a:chExt cx="352840" cy="354717"/>
          </a:xfrm>
        </p:grpSpPr>
        <p:sp>
          <p:nvSpPr>
            <p:cNvPr id="12974" name="Google Shape;12974;p90"/>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0"/>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0"/>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0"/>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90"/>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0"/>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90"/>
          <p:cNvGrpSpPr/>
          <p:nvPr/>
        </p:nvGrpSpPr>
        <p:grpSpPr>
          <a:xfrm>
            <a:off x="7550258" y="3658420"/>
            <a:ext cx="371395" cy="301279"/>
            <a:chOff x="7550258" y="3832670"/>
            <a:chExt cx="371395" cy="301279"/>
          </a:xfrm>
        </p:grpSpPr>
        <p:sp>
          <p:nvSpPr>
            <p:cNvPr id="12981" name="Google Shape;12981;p90"/>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90"/>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90"/>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0"/>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0"/>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90"/>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90"/>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0"/>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90"/>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90"/>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0"/>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0"/>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0"/>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0"/>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0"/>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90"/>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0"/>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0"/>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99" name="Google Shape;12999;p90"/>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0" name="Google Shape;13000;p90"/>
          <p:cNvGrpSpPr/>
          <p:nvPr/>
        </p:nvGrpSpPr>
        <p:grpSpPr>
          <a:xfrm>
            <a:off x="6659725" y="3633785"/>
            <a:ext cx="367608" cy="350548"/>
            <a:chOff x="6659725" y="3808035"/>
            <a:chExt cx="367608" cy="350548"/>
          </a:xfrm>
        </p:grpSpPr>
        <p:sp>
          <p:nvSpPr>
            <p:cNvPr id="13001" name="Google Shape;13001;p90"/>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90"/>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3" name="Google Shape;13003;p90"/>
          <p:cNvGrpSpPr/>
          <p:nvPr/>
        </p:nvGrpSpPr>
        <p:grpSpPr>
          <a:xfrm>
            <a:off x="6219391" y="3642506"/>
            <a:ext cx="356627" cy="334252"/>
            <a:chOff x="6219391" y="3816756"/>
            <a:chExt cx="356627" cy="334252"/>
          </a:xfrm>
        </p:grpSpPr>
        <p:sp>
          <p:nvSpPr>
            <p:cNvPr id="13004" name="Google Shape;13004;p90"/>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90"/>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0"/>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0"/>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8" name="Google Shape;13008;p90"/>
          <p:cNvGrpSpPr/>
          <p:nvPr/>
        </p:nvGrpSpPr>
        <p:grpSpPr>
          <a:xfrm>
            <a:off x="5778676" y="3652722"/>
            <a:ext cx="349052" cy="313055"/>
            <a:chOff x="5778676" y="3826972"/>
            <a:chExt cx="349052" cy="313055"/>
          </a:xfrm>
        </p:grpSpPr>
        <p:sp>
          <p:nvSpPr>
            <p:cNvPr id="13009" name="Google Shape;13009;p90"/>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90"/>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0"/>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0"/>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0"/>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90"/>
          <p:cNvGrpSpPr/>
          <p:nvPr/>
        </p:nvGrpSpPr>
        <p:grpSpPr>
          <a:xfrm>
            <a:off x="5355784" y="3660297"/>
            <a:ext cx="299019" cy="297905"/>
            <a:chOff x="5355784" y="3834547"/>
            <a:chExt cx="299019" cy="297905"/>
          </a:xfrm>
        </p:grpSpPr>
        <p:sp>
          <p:nvSpPr>
            <p:cNvPr id="13015" name="Google Shape;13015;p90"/>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0"/>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0"/>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0"/>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9" name="Google Shape;13019;p90"/>
          <p:cNvGrpSpPr/>
          <p:nvPr/>
        </p:nvGrpSpPr>
        <p:grpSpPr>
          <a:xfrm>
            <a:off x="8036455" y="3633021"/>
            <a:ext cx="292176" cy="353985"/>
            <a:chOff x="8036455" y="3807271"/>
            <a:chExt cx="292176" cy="353985"/>
          </a:xfrm>
        </p:grpSpPr>
        <p:sp>
          <p:nvSpPr>
            <p:cNvPr id="13020" name="Google Shape;13020;p90"/>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90"/>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2" name="Google Shape;13022;p90"/>
          <p:cNvGrpSpPr/>
          <p:nvPr/>
        </p:nvGrpSpPr>
        <p:grpSpPr>
          <a:xfrm>
            <a:off x="4874902" y="3634549"/>
            <a:ext cx="345615" cy="350835"/>
            <a:chOff x="4874902" y="3808799"/>
            <a:chExt cx="345615" cy="350835"/>
          </a:xfrm>
        </p:grpSpPr>
        <p:sp>
          <p:nvSpPr>
            <p:cNvPr id="13023" name="Google Shape;13023;p90"/>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0"/>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90"/>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90"/>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0"/>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0"/>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90"/>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0"/>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0"/>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0"/>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0"/>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0"/>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0"/>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90"/>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90"/>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90"/>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90"/>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40" name="Google Shape;13040;p90"/>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3041" name="Google Shape;13041;p90"/>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45" name="Shape 13045"/>
        <p:cNvGrpSpPr/>
        <p:nvPr/>
      </p:nvGrpSpPr>
      <p:grpSpPr>
        <a:xfrm>
          <a:off x="0" y="0"/>
          <a:ext cx="0" cy="0"/>
          <a:chOff x="0" y="0"/>
          <a:chExt cx="0" cy="0"/>
        </a:xfrm>
      </p:grpSpPr>
      <p:grpSp>
        <p:nvGrpSpPr>
          <p:cNvPr id="13046" name="Google Shape;13046;p91"/>
          <p:cNvGrpSpPr/>
          <p:nvPr/>
        </p:nvGrpSpPr>
        <p:grpSpPr>
          <a:xfrm>
            <a:off x="2704005" y="4083381"/>
            <a:ext cx="342144" cy="362704"/>
            <a:chOff x="2704005" y="4258781"/>
            <a:chExt cx="342144" cy="362704"/>
          </a:xfrm>
        </p:grpSpPr>
        <p:sp>
          <p:nvSpPr>
            <p:cNvPr id="13047" name="Google Shape;13047;p91"/>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91"/>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91"/>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91"/>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1"/>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1"/>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91"/>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91"/>
          <p:cNvGrpSpPr/>
          <p:nvPr/>
        </p:nvGrpSpPr>
        <p:grpSpPr>
          <a:xfrm>
            <a:off x="2157462" y="4083096"/>
            <a:ext cx="347435" cy="363370"/>
            <a:chOff x="2157462" y="4258496"/>
            <a:chExt cx="347435" cy="363370"/>
          </a:xfrm>
        </p:grpSpPr>
        <p:sp>
          <p:nvSpPr>
            <p:cNvPr id="13055" name="Google Shape;13055;p91"/>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1"/>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91"/>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8" name="Google Shape;13058;p91"/>
          <p:cNvGrpSpPr/>
          <p:nvPr/>
        </p:nvGrpSpPr>
        <p:grpSpPr>
          <a:xfrm>
            <a:off x="4010963" y="3588381"/>
            <a:ext cx="343665" cy="363211"/>
            <a:chOff x="4010963" y="3763781"/>
            <a:chExt cx="343665" cy="363211"/>
          </a:xfrm>
        </p:grpSpPr>
        <p:sp>
          <p:nvSpPr>
            <p:cNvPr id="13059" name="Google Shape;13059;p91"/>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1"/>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1"/>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1"/>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1"/>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4" name="Google Shape;13064;p91"/>
          <p:cNvGrpSpPr/>
          <p:nvPr/>
        </p:nvGrpSpPr>
        <p:grpSpPr>
          <a:xfrm>
            <a:off x="2214042" y="3635109"/>
            <a:ext cx="368153" cy="311193"/>
            <a:chOff x="2214042" y="3810509"/>
            <a:chExt cx="368153" cy="311193"/>
          </a:xfrm>
        </p:grpSpPr>
        <p:sp>
          <p:nvSpPr>
            <p:cNvPr id="13065" name="Google Shape;13065;p91"/>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1"/>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7" name="Google Shape;13067;p91"/>
          <p:cNvGrpSpPr/>
          <p:nvPr/>
        </p:nvGrpSpPr>
        <p:grpSpPr>
          <a:xfrm>
            <a:off x="1768938" y="3606819"/>
            <a:ext cx="367805" cy="367773"/>
            <a:chOff x="1768938" y="3782219"/>
            <a:chExt cx="367805" cy="367773"/>
          </a:xfrm>
        </p:grpSpPr>
        <p:sp>
          <p:nvSpPr>
            <p:cNvPr id="13068" name="Google Shape;13068;p91"/>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91"/>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91"/>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1"/>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1"/>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3" name="Google Shape;13073;p91"/>
          <p:cNvGrpSpPr/>
          <p:nvPr/>
        </p:nvGrpSpPr>
        <p:grpSpPr>
          <a:xfrm>
            <a:off x="2681385" y="3623039"/>
            <a:ext cx="325544" cy="327413"/>
            <a:chOff x="2681385" y="3798439"/>
            <a:chExt cx="325544" cy="327413"/>
          </a:xfrm>
        </p:grpSpPr>
        <p:sp>
          <p:nvSpPr>
            <p:cNvPr id="13074" name="Google Shape;13074;p91"/>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91"/>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1"/>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1"/>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1"/>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91"/>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91"/>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1" name="Google Shape;13081;p91"/>
          <p:cNvGrpSpPr/>
          <p:nvPr/>
        </p:nvGrpSpPr>
        <p:grpSpPr>
          <a:xfrm>
            <a:off x="6243928" y="4088102"/>
            <a:ext cx="274254" cy="350824"/>
            <a:chOff x="6243928" y="4263502"/>
            <a:chExt cx="274254" cy="350824"/>
          </a:xfrm>
        </p:grpSpPr>
        <p:sp>
          <p:nvSpPr>
            <p:cNvPr id="13082" name="Google Shape;13082;p91"/>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1"/>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1"/>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91"/>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1"/>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1"/>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91"/>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91"/>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0" name="Google Shape;13090;p91"/>
          <p:cNvGrpSpPr/>
          <p:nvPr/>
        </p:nvGrpSpPr>
        <p:grpSpPr>
          <a:xfrm>
            <a:off x="3560600" y="3587938"/>
            <a:ext cx="352345" cy="363655"/>
            <a:chOff x="3560600" y="3763338"/>
            <a:chExt cx="352345" cy="363655"/>
          </a:xfrm>
        </p:grpSpPr>
        <p:sp>
          <p:nvSpPr>
            <p:cNvPr id="13091" name="Google Shape;13091;p91"/>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91"/>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1"/>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4" name="Google Shape;13094;p91"/>
          <p:cNvGrpSpPr/>
          <p:nvPr/>
        </p:nvGrpSpPr>
        <p:grpSpPr>
          <a:xfrm>
            <a:off x="5790556" y="4085852"/>
            <a:ext cx="279513" cy="356083"/>
            <a:chOff x="5790556" y="4261252"/>
            <a:chExt cx="279513" cy="356083"/>
          </a:xfrm>
        </p:grpSpPr>
        <p:sp>
          <p:nvSpPr>
            <p:cNvPr id="13095" name="Google Shape;13095;p91"/>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91"/>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1"/>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1"/>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1"/>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1"/>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1"/>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2" name="Google Shape;13102;p91"/>
          <p:cNvGrpSpPr/>
          <p:nvPr/>
        </p:nvGrpSpPr>
        <p:grpSpPr>
          <a:xfrm>
            <a:off x="5341333" y="4085852"/>
            <a:ext cx="278752" cy="356463"/>
            <a:chOff x="5341333" y="4261252"/>
            <a:chExt cx="278752" cy="356463"/>
          </a:xfrm>
        </p:grpSpPr>
        <p:sp>
          <p:nvSpPr>
            <p:cNvPr id="13103" name="Google Shape;13103;p91"/>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1"/>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1"/>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1"/>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1"/>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91"/>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91"/>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0" name="Google Shape;13110;p91"/>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1" name="Google Shape;13111;p91"/>
          <p:cNvGrpSpPr/>
          <p:nvPr/>
        </p:nvGrpSpPr>
        <p:grpSpPr>
          <a:xfrm>
            <a:off x="3103646" y="3590676"/>
            <a:ext cx="360233" cy="362451"/>
            <a:chOff x="3107608" y="3763401"/>
            <a:chExt cx="360233" cy="362451"/>
          </a:xfrm>
        </p:grpSpPr>
        <p:sp>
          <p:nvSpPr>
            <p:cNvPr id="13112" name="Google Shape;13112;p91"/>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1"/>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1"/>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5" name="Google Shape;13115;p91"/>
          <p:cNvGrpSpPr/>
          <p:nvPr/>
        </p:nvGrpSpPr>
        <p:grpSpPr>
          <a:xfrm>
            <a:off x="889343" y="3625827"/>
            <a:ext cx="351585" cy="339705"/>
            <a:chOff x="889343" y="3801227"/>
            <a:chExt cx="351585" cy="339705"/>
          </a:xfrm>
        </p:grpSpPr>
        <p:sp>
          <p:nvSpPr>
            <p:cNvPr id="13116" name="Google Shape;13116;p91"/>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1"/>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1"/>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1"/>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1"/>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1" name="Google Shape;13121;p91"/>
          <p:cNvGrpSpPr/>
          <p:nvPr/>
        </p:nvGrpSpPr>
        <p:grpSpPr>
          <a:xfrm>
            <a:off x="4896609" y="4085472"/>
            <a:ext cx="278784" cy="355323"/>
            <a:chOff x="4896609" y="4260872"/>
            <a:chExt cx="278784" cy="355323"/>
          </a:xfrm>
        </p:grpSpPr>
        <p:sp>
          <p:nvSpPr>
            <p:cNvPr id="13122" name="Google Shape;13122;p91"/>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1"/>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1"/>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1"/>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1"/>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1"/>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8" name="Google Shape;13128;p91"/>
          <p:cNvGrpSpPr/>
          <p:nvPr/>
        </p:nvGrpSpPr>
        <p:grpSpPr>
          <a:xfrm>
            <a:off x="7598438" y="4090731"/>
            <a:ext cx="260283" cy="345914"/>
            <a:chOff x="7598438" y="4266131"/>
            <a:chExt cx="260283" cy="345914"/>
          </a:xfrm>
        </p:grpSpPr>
        <p:sp>
          <p:nvSpPr>
            <p:cNvPr id="13129" name="Google Shape;13129;p91"/>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1"/>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1"/>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91"/>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91"/>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1"/>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1"/>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6" name="Google Shape;13136;p91"/>
          <p:cNvGrpSpPr/>
          <p:nvPr/>
        </p:nvGrpSpPr>
        <p:grpSpPr>
          <a:xfrm>
            <a:off x="1767069" y="3184746"/>
            <a:ext cx="286324" cy="348163"/>
            <a:chOff x="1767069" y="3360146"/>
            <a:chExt cx="286324" cy="348163"/>
          </a:xfrm>
        </p:grpSpPr>
        <p:sp>
          <p:nvSpPr>
            <p:cNvPr id="13137" name="Google Shape;13137;p91"/>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1"/>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1"/>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1"/>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1"/>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91"/>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1"/>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4" name="Google Shape;13144;p91"/>
          <p:cNvGrpSpPr/>
          <p:nvPr/>
        </p:nvGrpSpPr>
        <p:grpSpPr>
          <a:xfrm>
            <a:off x="7149944" y="4090731"/>
            <a:ext cx="260283" cy="345914"/>
            <a:chOff x="7149944" y="4266131"/>
            <a:chExt cx="260283" cy="345914"/>
          </a:xfrm>
        </p:grpSpPr>
        <p:sp>
          <p:nvSpPr>
            <p:cNvPr id="13145" name="Google Shape;13145;p91"/>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91"/>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1"/>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1"/>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1"/>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91"/>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1" name="Google Shape;13151;p91"/>
          <p:cNvGrpSpPr/>
          <p:nvPr/>
        </p:nvGrpSpPr>
        <p:grpSpPr>
          <a:xfrm>
            <a:off x="6695051" y="4083951"/>
            <a:ext cx="270104" cy="360233"/>
            <a:chOff x="6695051" y="4259351"/>
            <a:chExt cx="270104" cy="360233"/>
          </a:xfrm>
        </p:grpSpPr>
        <p:sp>
          <p:nvSpPr>
            <p:cNvPr id="13152" name="Google Shape;13152;p91"/>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1"/>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1"/>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1"/>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6" name="Google Shape;13156;p91"/>
          <p:cNvGrpSpPr/>
          <p:nvPr/>
        </p:nvGrpSpPr>
        <p:grpSpPr>
          <a:xfrm>
            <a:off x="8047661" y="4082051"/>
            <a:ext cx="277263" cy="362514"/>
            <a:chOff x="8047661" y="4257451"/>
            <a:chExt cx="277263" cy="362514"/>
          </a:xfrm>
        </p:grpSpPr>
        <p:sp>
          <p:nvSpPr>
            <p:cNvPr id="13157" name="Google Shape;13157;p91"/>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1"/>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1"/>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91"/>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1" name="Google Shape;13161;p91"/>
          <p:cNvGrpSpPr/>
          <p:nvPr/>
        </p:nvGrpSpPr>
        <p:grpSpPr>
          <a:xfrm>
            <a:off x="6248078" y="3609068"/>
            <a:ext cx="277263" cy="356115"/>
            <a:chOff x="6248078" y="3784468"/>
            <a:chExt cx="277263" cy="356115"/>
          </a:xfrm>
        </p:grpSpPr>
        <p:sp>
          <p:nvSpPr>
            <p:cNvPr id="13162" name="Google Shape;13162;p91"/>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1"/>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1"/>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1"/>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1"/>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7" name="Google Shape;13167;p91"/>
          <p:cNvGrpSpPr/>
          <p:nvPr/>
        </p:nvGrpSpPr>
        <p:grpSpPr>
          <a:xfrm>
            <a:off x="5800725" y="3610589"/>
            <a:ext cx="277644" cy="354594"/>
            <a:chOff x="5800725" y="3785989"/>
            <a:chExt cx="277644" cy="354594"/>
          </a:xfrm>
        </p:grpSpPr>
        <p:sp>
          <p:nvSpPr>
            <p:cNvPr id="13168" name="Google Shape;13168;p91"/>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91"/>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1"/>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1"/>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1"/>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1"/>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91"/>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5" name="Google Shape;13175;p91"/>
          <p:cNvGrpSpPr/>
          <p:nvPr/>
        </p:nvGrpSpPr>
        <p:grpSpPr>
          <a:xfrm>
            <a:off x="2206122" y="3185348"/>
            <a:ext cx="308183" cy="347561"/>
            <a:chOff x="2206122" y="3360748"/>
            <a:chExt cx="308183" cy="347561"/>
          </a:xfrm>
        </p:grpSpPr>
        <p:sp>
          <p:nvSpPr>
            <p:cNvPr id="13176" name="Google Shape;13176;p91"/>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1"/>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1"/>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1"/>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1"/>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1" name="Google Shape;13181;p91"/>
          <p:cNvGrpSpPr/>
          <p:nvPr/>
        </p:nvGrpSpPr>
        <p:grpSpPr>
          <a:xfrm>
            <a:off x="5353403" y="3610209"/>
            <a:ext cx="277992" cy="354974"/>
            <a:chOff x="5353403" y="3785609"/>
            <a:chExt cx="277992" cy="354974"/>
          </a:xfrm>
        </p:grpSpPr>
        <p:sp>
          <p:nvSpPr>
            <p:cNvPr id="13182" name="Google Shape;13182;p91"/>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1"/>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1"/>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1"/>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1"/>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1"/>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91"/>
          <p:cNvGrpSpPr/>
          <p:nvPr/>
        </p:nvGrpSpPr>
        <p:grpSpPr>
          <a:xfrm>
            <a:off x="4896229" y="3610589"/>
            <a:ext cx="278784" cy="354594"/>
            <a:chOff x="4896229" y="3785989"/>
            <a:chExt cx="278784" cy="354594"/>
          </a:xfrm>
        </p:grpSpPr>
        <p:sp>
          <p:nvSpPr>
            <p:cNvPr id="13189" name="Google Shape;13189;p91"/>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91"/>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1"/>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1"/>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1"/>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91"/>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5" name="Google Shape;13195;p91"/>
          <p:cNvGrpSpPr/>
          <p:nvPr/>
        </p:nvGrpSpPr>
        <p:grpSpPr>
          <a:xfrm>
            <a:off x="7592387" y="3612458"/>
            <a:ext cx="273874" cy="351204"/>
            <a:chOff x="7592387" y="3787858"/>
            <a:chExt cx="273874" cy="351204"/>
          </a:xfrm>
        </p:grpSpPr>
        <p:sp>
          <p:nvSpPr>
            <p:cNvPr id="13196" name="Google Shape;13196;p91"/>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1"/>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1"/>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1"/>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0" name="Google Shape;13200;p91"/>
          <p:cNvGrpSpPr/>
          <p:nvPr/>
        </p:nvGrpSpPr>
        <p:grpSpPr>
          <a:xfrm>
            <a:off x="7145794" y="3612458"/>
            <a:ext cx="274254" cy="350444"/>
            <a:chOff x="7145794" y="3787858"/>
            <a:chExt cx="274254" cy="350444"/>
          </a:xfrm>
        </p:grpSpPr>
        <p:sp>
          <p:nvSpPr>
            <p:cNvPr id="13201" name="Google Shape;13201;p91"/>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91"/>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1"/>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91"/>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91"/>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1"/>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7" name="Google Shape;13207;p91"/>
          <p:cNvGrpSpPr/>
          <p:nvPr/>
        </p:nvGrpSpPr>
        <p:grpSpPr>
          <a:xfrm>
            <a:off x="8054060" y="3611698"/>
            <a:ext cx="266334" cy="353834"/>
            <a:chOff x="8054060" y="3787098"/>
            <a:chExt cx="266334" cy="353834"/>
          </a:xfrm>
        </p:grpSpPr>
        <p:sp>
          <p:nvSpPr>
            <p:cNvPr id="13208" name="Google Shape;13208;p91"/>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1"/>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1"/>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1"/>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2" name="Google Shape;13212;p91"/>
          <p:cNvGrpSpPr/>
          <p:nvPr/>
        </p:nvGrpSpPr>
        <p:grpSpPr>
          <a:xfrm>
            <a:off x="6702211" y="3607199"/>
            <a:ext cx="270104" cy="361754"/>
            <a:chOff x="6702211" y="3782599"/>
            <a:chExt cx="270104" cy="361754"/>
          </a:xfrm>
        </p:grpSpPr>
        <p:sp>
          <p:nvSpPr>
            <p:cNvPr id="13213" name="Google Shape;13213;p91"/>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1"/>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1"/>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1"/>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1"/>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8" name="Google Shape;13218;p91"/>
          <p:cNvGrpSpPr/>
          <p:nvPr/>
        </p:nvGrpSpPr>
        <p:grpSpPr>
          <a:xfrm>
            <a:off x="3516886" y="3263327"/>
            <a:ext cx="391854" cy="269922"/>
            <a:chOff x="3516850" y="3406526"/>
            <a:chExt cx="369674" cy="254644"/>
          </a:xfrm>
        </p:grpSpPr>
        <p:sp>
          <p:nvSpPr>
            <p:cNvPr id="13219" name="Google Shape;13219;p91"/>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1"/>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1"/>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1"/>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91"/>
          <p:cNvGrpSpPr/>
          <p:nvPr/>
        </p:nvGrpSpPr>
        <p:grpSpPr>
          <a:xfrm>
            <a:off x="1310655" y="3185127"/>
            <a:ext cx="306314" cy="347403"/>
            <a:chOff x="1310655" y="3360527"/>
            <a:chExt cx="306314" cy="347403"/>
          </a:xfrm>
        </p:grpSpPr>
        <p:sp>
          <p:nvSpPr>
            <p:cNvPr id="13224" name="Google Shape;13224;p91"/>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1"/>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1"/>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1"/>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1"/>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9" name="Google Shape;13229;p91"/>
          <p:cNvGrpSpPr/>
          <p:nvPr/>
        </p:nvGrpSpPr>
        <p:grpSpPr>
          <a:xfrm>
            <a:off x="3119678" y="3184746"/>
            <a:ext cx="269343" cy="348543"/>
            <a:chOff x="3119678" y="3360146"/>
            <a:chExt cx="269343" cy="348543"/>
          </a:xfrm>
        </p:grpSpPr>
        <p:sp>
          <p:nvSpPr>
            <p:cNvPr id="13230" name="Google Shape;13230;p91"/>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1"/>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91"/>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91"/>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1"/>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1"/>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1"/>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7" name="Google Shape;13237;p91"/>
          <p:cNvGrpSpPr/>
          <p:nvPr/>
        </p:nvGrpSpPr>
        <p:grpSpPr>
          <a:xfrm>
            <a:off x="3967213" y="3181547"/>
            <a:ext cx="368185" cy="354753"/>
            <a:chOff x="3967213" y="3356947"/>
            <a:chExt cx="368185" cy="354753"/>
          </a:xfrm>
        </p:grpSpPr>
        <p:sp>
          <p:nvSpPr>
            <p:cNvPr id="13238" name="Google Shape;13238;p91"/>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1"/>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1"/>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1"/>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1"/>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3" name="Google Shape;13243;p91"/>
          <p:cNvGrpSpPr/>
          <p:nvPr/>
        </p:nvGrpSpPr>
        <p:grpSpPr>
          <a:xfrm>
            <a:off x="871254" y="3184746"/>
            <a:ext cx="285183" cy="347023"/>
            <a:chOff x="871254" y="3360146"/>
            <a:chExt cx="285183" cy="347023"/>
          </a:xfrm>
        </p:grpSpPr>
        <p:sp>
          <p:nvSpPr>
            <p:cNvPr id="13244" name="Google Shape;13244;p91"/>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1"/>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91"/>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1"/>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8" name="Google Shape;13248;p91"/>
          <p:cNvGrpSpPr/>
          <p:nvPr/>
        </p:nvGrpSpPr>
        <p:grpSpPr>
          <a:xfrm>
            <a:off x="2665165" y="3184746"/>
            <a:ext cx="281794" cy="349684"/>
            <a:chOff x="2665165" y="3360146"/>
            <a:chExt cx="281794" cy="349684"/>
          </a:xfrm>
        </p:grpSpPr>
        <p:sp>
          <p:nvSpPr>
            <p:cNvPr id="13249" name="Google Shape;13249;p91"/>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1"/>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1"/>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1"/>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1"/>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4" name="Google Shape;13254;p91"/>
          <p:cNvGrpSpPr/>
          <p:nvPr/>
        </p:nvGrpSpPr>
        <p:grpSpPr>
          <a:xfrm>
            <a:off x="7156344" y="3172296"/>
            <a:ext cx="264465" cy="353074"/>
            <a:chOff x="7156344" y="3347696"/>
            <a:chExt cx="264465" cy="353074"/>
          </a:xfrm>
        </p:grpSpPr>
        <p:sp>
          <p:nvSpPr>
            <p:cNvPr id="13255" name="Google Shape;13255;p91"/>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1"/>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1"/>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1"/>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1"/>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91"/>
          <p:cNvGrpSpPr/>
          <p:nvPr/>
        </p:nvGrpSpPr>
        <p:grpSpPr>
          <a:xfrm>
            <a:off x="6703732" y="3171536"/>
            <a:ext cx="264813" cy="352693"/>
            <a:chOff x="6703732" y="3346936"/>
            <a:chExt cx="264813" cy="352693"/>
          </a:xfrm>
        </p:grpSpPr>
        <p:sp>
          <p:nvSpPr>
            <p:cNvPr id="13261" name="Google Shape;13261;p91"/>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1"/>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1"/>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91"/>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91"/>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6" name="Google Shape;13266;p91"/>
          <p:cNvGrpSpPr/>
          <p:nvPr/>
        </p:nvGrpSpPr>
        <p:grpSpPr>
          <a:xfrm>
            <a:off x="6252228" y="3171536"/>
            <a:ext cx="265193" cy="352693"/>
            <a:chOff x="6252228" y="3346936"/>
            <a:chExt cx="265193" cy="352693"/>
          </a:xfrm>
        </p:grpSpPr>
        <p:sp>
          <p:nvSpPr>
            <p:cNvPr id="13267" name="Google Shape;13267;p91"/>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1"/>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91"/>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0" name="Google Shape;13270;p91"/>
          <p:cNvGrpSpPr/>
          <p:nvPr/>
        </p:nvGrpSpPr>
        <p:grpSpPr>
          <a:xfrm>
            <a:off x="5801105" y="3172296"/>
            <a:ext cx="264813" cy="351933"/>
            <a:chOff x="5801105" y="3347696"/>
            <a:chExt cx="264813" cy="351933"/>
          </a:xfrm>
        </p:grpSpPr>
        <p:sp>
          <p:nvSpPr>
            <p:cNvPr id="13271" name="Google Shape;13271;p91"/>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1"/>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1"/>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1"/>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5" name="Google Shape;13275;p91"/>
          <p:cNvGrpSpPr/>
          <p:nvPr/>
        </p:nvGrpSpPr>
        <p:grpSpPr>
          <a:xfrm>
            <a:off x="5349253" y="3171536"/>
            <a:ext cx="265922" cy="352693"/>
            <a:chOff x="5349253" y="3346936"/>
            <a:chExt cx="265922" cy="352693"/>
          </a:xfrm>
        </p:grpSpPr>
        <p:sp>
          <p:nvSpPr>
            <p:cNvPr id="13276" name="Google Shape;13276;p91"/>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1"/>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1"/>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91"/>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1"/>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1"/>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2" name="Google Shape;13282;p91"/>
          <p:cNvGrpSpPr/>
          <p:nvPr/>
        </p:nvGrpSpPr>
        <p:grpSpPr>
          <a:xfrm>
            <a:off x="4907159" y="3171536"/>
            <a:ext cx="264845" cy="354214"/>
            <a:chOff x="4907159" y="3346936"/>
            <a:chExt cx="264845" cy="354214"/>
          </a:xfrm>
        </p:grpSpPr>
        <p:sp>
          <p:nvSpPr>
            <p:cNvPr id="13283" name="Google Shape;13283;p91"/>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1"/>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5" name="Google Shape;13285;p91"/>
          <p:cNvGrpSpPr/>
          <p:nvPr/>
        </p:nvGrpSpPr>
        <p:grpSpPr>
          <a:xfrm>
            <a:off x="8048421" y="3159086"/>
            <a:ext cx="276503" cy="369674"/>
            <a:chOff x="8048421" y="3334486"/>
            <a:chExt cx="276503" cy="369674"/>
          </a:xfrm>
        </p:grpSpPr>
        <p:sp>
          <p:nvSpPr>
            <p:cNvPr id="13286" name="Google Shape;13286;p91"/>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1"/>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91"/>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91"/>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91"/>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1"/>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2" name="Google Shape;13292;p91"/>
          <p:cNvGrpSpPr/>
          <p:nvPr/>
        </p:nvGrpSpPr>
        <p:grpSpPr>
          <a:xfrm>
            <a:off x="7575787" y="3154555"/>
            <a:ext cx="295384" cy="376834"/>
            <a:chOff x="7575787" y="3329955"/>
            <a:chExt cx="295384" cy="376834"/>
          </a:xfrm>
        </p:grpSpPr>
        <p:sp>
          <p:nvSpPr>
            <p:cNvPr id="13293" name="Google Shape;13293;p91"/>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1"/>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1"/>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1"/>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1"/>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1"/>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9" name="Google Shape;13299;p91"/>
          <p:cNvGrpSpPr/>
          <p:nvPr/>
        </p:nvGrpSpPr>
        <p:grpSpPr>
          <a:xfrm>
            <a:off x="864062" y="2709103"/>
            <a:ext cx="264084" cy="347783"/>
            <a:chOff x="864062" y="2884503"/>
            <a:chExt cx="264084" cy="347783"/>
          </a:xfrm>
        </p:grpSpPr>
        <p:sp>
          <p:nvSpPr>
            <p:cNvPr id="13300" name="Google Shape;13300;p91"/>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1"/>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1"/>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91"/>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91"/>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1"/>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1"/>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1"/>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1"/>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1"/>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0" name="Google Shape;13310;p91"/>
          <p:cNvGrpSpPr/>
          <p:nvPr/>
        </p:nvGrpSpPr>
        <p:grpSpPr>
          <a:xfrm>
            <a:off x="3978523" y="2709261"/>
            <a:ext cx="348955" cy="346516"/>
            <a:chOff x="3978523" y="2884661"/>
            <a:chExt cx="348955" cy="346516"/>
          </a:xfrm>
        </p:grpSpPr>
        <p:sp>
          <p:nvSpPr>
            <p:cNvPr id="13311" name="Google Shape;13311;p91"/>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1"/>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91"/>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1"/>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1"/>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1"/>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1"/>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91"/>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9" name="Google Shape;13319;p91"/>
          <p:cNvGrpSpPr/>
          <p:nvPr/>
        </p:nvGrpSpPr>
        <p:grpSpPr>
          <a:xfrm>
            <a:off x="3527780" y="2709863"/>
            <a:ext cx="347435" cy="345534"/>
            <a:chOff x="3527780" y="2885263"/>
            <a:chExt cx="347435" cy="345534"/>
          </a:xfrm>
        </p:grpSpPr>
        <p:sp>
          <p:nvSpPr>
            <p:cNvPr id="13320" name="Google Shape;13320;p91"/>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1"/>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91"/>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1"/>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1"/>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1"/>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1"/>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1"/>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1"/>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1"/>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1"/>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1"/>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1"/>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1"/>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1"/>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91"/>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1"/>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1"/>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1"/>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1"/>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1"/>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1"/>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1"/>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91"/>
          <p:cNvGrpSpPr/>
          <p:nvPr/>
        </p:nvGrpSpPr>
        <p:grpSpPr>
          <a:xfrm>
            <a:off x="2239671" y="2709103"/>
            <a:ext cx="218053" cy="348543"/>
            <a:chOff x="2239671" y="2884503"/>
            <a:chExt cx="218053" cy="348543"/>
          </a:xfrm>
        </p:grpSpPr>
        <p:sp>
          <p:nvSpPr>
            <p:cNvPr id="13344" name="Google Shape;13344;p91"/>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1"/>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1"/>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91"/>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1"/>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9" name="Google Shape;13349;p91"/>
          <p:cNvGrpSpPr/>
          <p:nvPr/>
        </p:nvGrpSpPr>
        <p:grpSpPr>
          <a:xfrm>
            <a:off x="2691555" y="2709103"/>
            <a:ext cx="215044" cy="348924"/>
            <a:chOff x="2691555" y="2884503"/>
            <a:chExt cx="215044" cy="348924"/>
          </a:xfrm>
        </p:grpSpPr>
        <p:sp>
          <p:nvSpPr>
            <p:cNvPr id="13350" name="Google Shape;13350;p91"/>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1"/>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1"/>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3" name="Google Shape;13353;p91"/>
          <p:cNvGrpSpPr/>
          <p:nvPr/>
        </p:nvGrpSpPr>
        <p:grpSpPr>
          <a:xfrm>
            <a:off x="1770459" y="2709103"/>
            <a:ext cx="254644" cy="348828"/>
            <a:chOff x="1770459" y="2884503"/>
            <a:chExt cx="254644" cy="348828"/>
          </a:xfrm>
        </p:grpSpPr>
        <p:sp>
          <p:nvSpPr>
            <p:cNvPr id="13354" name="Google Shape;13354;p91"/>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1"/>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1"/>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1"/>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1"/>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1"/>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91"/>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1"/>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2" name="Google Shape;13362;p91"/>
          <p:cNvGrpSpPr/>
          <p:nvPr/>
        </p:nvGrpSpPr>
        <p:grpSpPr>
          <a:xfrm>
            <a:off x="1317466" y="2709483"/>
            <a:ext cx="258382" cy="348543"/>
            <a:chOff x="1317466" y="2884883"/>
            <a:chExt cx="258382" cy="348543"/>
          </a:xfrm>
        </p:grpSpPr>
        <p:sp>
          <p:nvSpPr>
            <p:cNvPr id="13363" name="Google Shape;13363;p91"/>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1"/>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91"/>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91"/>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91"/>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1"/>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1"/>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1"/>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1" name="Google Shape;13371;p91"/>
          <p:cNvGrpSpPr/>
          <p:nvPr/>
        </p:nvGrpSpPr>
        <p:grpSpPr>
          <a:xfrm>
            <a:off x="3121167" y="2709483"/>
            <a:ext cx="258414" cy="348543"/>
            <a:chOff x="3121167" y="2884883"/>
            <a:chExt cx="258414" cy="348543"/>
          </a:xfrm>
        </p:grpSpPr>
        <p:sp>
          <p:nvSpPr>
            <p:cNvPr id="13372" name="Google Shape;13372;p91"/>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1"/>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1"/>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91"/>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1"/>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1"/>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1"/>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1"/>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0" name="Google Shape;13380;p91"/>
          <p:cNvGrpSpPr/>
          <p:nvPr/>
        </p:nvGrpSpPr>
        <p:grpSpPr>
          <a:xfrm>
            <a:off x="4899999" y="2706695"/>
            <a:ext cx="271244" cy="346801"/>
            <a:chOff x="4899999" y="2882095"/>
            <a:chExt cx="271244" cy="346801"/>
          </a:xfrm>
        </p:grpSpPr>
        <p:sp>
          <p:nvSpPr>
            <p:cNvPr id="13381" name="Google Shape;13381;p91"/>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1"/>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91"/>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1"/>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1"/>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1"/>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91"/>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1"/>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1"/>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1"/>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1" name="Google Shape;13391;p91"/>
          <p:cNvGrpSpPr/>
          <p:nvPr/>
        </p:nvGrpSpPr>
        <p:grpSpPr>
          <a:xfrm>
            <a:off x="7162775" y="2705713"/>
            <a:ext cx="259523" cy="346294"/>
            <a:chOff x="7162775" y="2881113"/>
            <a:chExt cx="259523" cy="346294"/>
          </a:xfrm>
        </p:grpSpPr>
        <p:sp>
          <p:nvSpPr>
            <p:cNvPr id="13392" name="Google Shape;13392;p91"/>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91"/>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1"/>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1"/>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1"/>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1"/>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8" name="Google Shape;13398;p91"/>
          <p:cNvGrpSpPr/>
          <p:nvPr/>
        </p:nvGrpSpPr>
        <p:grpSpPr>
          <a:xfrm>
            <a:off x="6709751" y="2706442"/>
            <a:ext cx="261075" cy="347815"/>
            <a:chOff x="6709751" y="2881842"/>
            <a:chExt cx="261075" cy="347815"/>
          </a:xfrm>
        </p:grpSpPr>
        <p:sp>
          <p:nvSpPr>
            <p:cNvPr id="13399" name="Google Shape;13399;p91"/>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1"/>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1"/>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1"/>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1"/>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91"/>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5" name="Google Shape;13405;p91"/>
          <p:cNvGrpSpPr/>
          <p:nvPr/>
        </p:nvGrpSpPr>
        <p:grpSpPr>
          <a:xfrm>
            <a:off x="5807156" y="2705713"/>
            <a:ext cx="261043" cy="348163"/>
            <a:chOff x="5807156" y="2881113"/>
            <a:chExt cx="261043" cy="348163"/>
          </a:xfrm>
        </p:grpSpPr>
        <p:sp>
          <p:nvSpPr>
            <p:cNvPr id="13406" name="Google Shape;13406;p91"/>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91"/>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1"/>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91"/>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91"/>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1" name="Google Shape;13411;p91"/>
          <p:cNvGrpSpPr/>
          <p:nvPr/>
        </p:nvGrpSpPr>
        <p:grpSpPr>
          <a:xfrm>
            <a:off x="5355653" y="2706093"/>
            <a:ext cx="262184" cy="346643"/>
            <a:chOff x="5355653" y="2881493"/>
            <a:chExt cx="262184" cy="346643"/>
          </a:xfrm>
        </p:grpSpPr>
        <p:sp>
          <p:nvSpPr>
            <p:cNvPr id="13412" name="Google Shape;13412;p91"/>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91"/>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91"/>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1"/>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91"/>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91"/>
          <p:cNvGrpSpPr/>
          <p:nvPr/>
        </p:nvGrpSpPr>
        <p:grpSpPr>
          <a:xfrm>
            <a:off x="8055961" y="2706442"/>
            <a:ext cx="260283" cy="345914"/>
            <a:chOff x="8055961" y="2881842"/>
            <a:chExt cx="260283" cy="345914"/>
          </a:xfrm>
        </p:grpSpPr>
        <p:sp>
          <p:nvSpPr>
            <p:cNvPr id="13418" name="Google Shape;13418;p91"/>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1"/>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1"/>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1"/>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2" name="Google Shape;13422;p91"/>
          <p:cNvGrpSpPr/>
          <p:nvPr/>
        </p:nvGrpSpPr>
        <p:grpSpPr>
          <a:xfrm>
            <a:off x="7609368" y="2718512"/>
            <a:ext cx="264813" cy="353105"/>
            <a:chOff x="7609368" y="2893912"/>
            <a:chExt cx="264813" cy="353105"/>
          </a:xfrm>
        </p:grpSpPr>
        <p:sp>
          <p:nvSpPr>
            <p:cNvPr id="13423" name="Google Shape;13423;p91"/>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91"/>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1"/>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1"/>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1"/>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1"/>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9" name="Google Shape;13429;p91"/>
          <p:cNvGrpSpPr/>
          <p:nvPr/>
        </p:nvGrpSpPr>
        <p:grpSpPr>
          <a:xfrm>
            <a:off x="6248458" y="2694372"/>
            <a:ext cx="270864" cy="360645"/>
            <a:chOff x="6248458" y="2869772"/>
            <a:chExt cx="270864" cy="360645"/>
          </a:xfrm>
        </p:grpSpPr>
        <p:sp>
          <p:nvSpPr>
            <p:cNvPr id="13430" name="Google Shape;13430;p91"/>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1"/>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1"/>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91"/>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91"/>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5" name="Google Shape;13435;p91"/>
          <p:cNvGrpSpPr/>
          <p:nvPr/>
        </p:nvGrpSpPr>
        <p:grpSpPr>
          <a:xfrm>
            <a:off x="3075928" y="2270398"/>
            <a:ext cx="363243" cy="300675"/>
            <a:chOff x="3075928" y="2445798"/>
            <a:chExt cx="363243" cy="300675"/>
          </a:xfrm>
        </p:grpSpPr>
        <p:sp>
          <p:nvSpPr>
            <p:cNvPr id="13436" name="Google Shape;13436;p91"/>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1"/>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91"/>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1"/>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1"/>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1"/>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91"/>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1"/>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1"/>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1"/>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1"/>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7" name="Google Shape;13447;p91"/>
          <p:cNvGrpSpPr/>
          <p:nvPr/>
        </p:nvGrpSpPr>
        <p:grpSpPr>
          <a:xfrm>
            <a:off x="2633105" y="2256459"/>
            <a:ext cx="363243" cy="328585"/>
            <a:chOff x="2633105" y="2431859"/>
            <a:chExt cx="363243" cy="328585"/>
          </a:xfrm>
        </p:grpSpPr>
        <p:sp>
          <p:nvSpPr>
            <p:cNvPr id="13448" name="Google Shape;13448;p91"/>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1"/>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91"/>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1"/>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1"/>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91"/>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91"/>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1"/>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6" name="Google Shape;13456;p91"/>
          <p:cNvGrpSpPr/>
          <p:nvPr/>
        </p:nvGrpSpPr>
        <p:grpSpPr>
          <a:xfrm>
            <a:off x="2189142" y="2245910"/>
            <a:ext cx="365904" cy="350064"/>
            <a:chOff x="2189142" y="2421310"/>
            <a:chExt cx="365904" cy="350064"/>
          </a:xfrm>
        </p:grpSpPr>
        <p:sp>
          <p:nvSpPr>
            <p:cNvPr id="13457" name="Google Shape;13457;p91"/>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1"/>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91"/>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91"/>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91"/>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91"/>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1"/>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1"/>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91"/>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6" name="Google Shape;13466;p91"/>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67" name="Google Shape;13467;p91"/>
          <p:cNvGrpSpPr/>
          <p:nvPr/>
        </p:nvGrpSpPr>
        <p:grpSpPr>
          <a:xfrm>
            <a:off x="3961923" y="2310917"/>
            <a:ext cx="364415" cy="220936"/>
            <a:chOff x="3961923" y="2486317"/>
            <a:chExt cx="364415" cy="220936"/>
          </a:xfrm>
        </p:grpSpPr>
        <p:sp>
          <p:nvSpPr>
            <p:cNvPr id="13468" name="Google Shape;13468;p91"/>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1"/>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1"/>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1"/>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72" name="Google Shape;13472;p91"/>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73" name="Google Shape;13473;p91"/>
          <p:cNvGrpSpPr/>
          <p:nvPr/>
        </p:nvGrpSpPr>
        <p:grpSpPr>
          <a:xfrm>
            <a:off x="1303876" y="2243977"/>
            <a:ext cx="363275" cy="354626"/>
            <a:chOff x="1303876" y="2419377"/>
            <a:chExt cx="363275" cy="354626"/>
          </a:xfrm>
        </p:grpSpPr>
        <p:sp>
          <p:nvSpPr>
            <p:cNvPr id="13474" name="Google Shape;13474;p91"/>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1"/>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91"/>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91"/>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1"/>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1"/>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1"/>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1"/>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2" name="Google Shape;13482;p91"/>
          <p:cNvGrpSpPr/>
          <p:nvPr/>
        </p:nvGrpSpPr>
        <p:grpSpPr>
          <a:xfrm>
            <a:off x="861053" y="2239510"/>
            <a:ext cx="362134" cy="363623"/>
            <a:chOff x="861053" y="2414910"/>
            <a:chExt cx="362134" cy="363623"/>
          </a:xfrm>
        </p:grpSpPr>
        <p:sp>
          <p:nvSpPr>
            <p:cNvPr id="13483" name="Google Shape;13483;p91"/>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1"/>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1"/>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1"/>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1"/>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8" name="Google Shape;13488;p91"/>
          <p:cNvGrpSpPr/>
          <p:nvPr/>
        </p:nvGrpSpPr>
        <p:grpSpPr>
          <a:xfrm>
            <a:off x="7594288" y="2239859"/>
            <a:ext cx="279513" cy="355735"/>
            <a:chOff x="7594288" y="2415259"/>
            <a:chExt cx="279513" cy="355735"/>
          </a:xfrm>
        </p:grpSpPr>
        <p:sp>
          <p:nvSpPr>
            <p:cNvPr id="13489" name="Google Shape;13489;p91"/>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91"/>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1"/>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1"/>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91"/>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1"/>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5" name="Google Shape;13495;p91"/>
          <p:cNvGrpSpPr/>
          <p:nvPr/>
        </p:nvGrpSpPr>
        <p:grpSpPr>
          <a:xfrm>
            <a:off x="7145794" y="2240239"/>
            <a:ext cx="278784" cy="355735"/>
            <a:chOff x="7145794" y="2415639"/>
            <a:chExt cx="278784" cy="355735"/>
          </a:xfrm>
        </p:grpSpPr>
        <p:sp>
          <p:nvSpPr>
            <p:cNvPr id="13496" name="Google Shape;13496;p91"/>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91"/>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1"/>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1"/>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1"/>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91"/>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91"/>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1"/>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1"/>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91"/>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6" name="Google Shape;13506;p91"/>
          <p:cNvGrpSpPr/>
          <p:nvPr/>
        </p:nvGrpSpPr>
        <p:grpSpPr>
          <a:xfrm>
            <a:off x="6698441" y="2239130"/>
            <a:ext cx="277644" cy="357984"/>
            <a:chOff x="6698441" y="2414530"/>
            <a:chExt cx="277644" cy="357984"/>
          </a:xfrm>
        </p:grpSpPr>
        <p:sp>
          <p:nvSpPr>
            <p:cNvPr id="13507" name="Google Shape;13507;p91"/>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1"/>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1"/>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1"/>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91"/>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91"/>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3" name="Google Shape;13513;p91"/>
          <p:cNvGrpSpPr/>
          <p:nvPr/>
        </p:nvGrpSpPr>
        <p:grpSpPr>
          <a:xfrm>
            <a:off x="4897750" y="2240239"/>
            <a:ext cx="279513" cy="357255"/>
            <a:chOff x="4897750" y="2415639"/>
            <a:chExt cx="279513" cy="357255"/>
          </a:xfrm>
        </p:grpSpPr>
        <p:sp>
          <p:nvSpPr>
            <p:cNvPr id="13514" name="Google Shape;13514;p91"/>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1"/>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1"/>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1"/>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1"/>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91"/>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1"/>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1"/>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2" name="Google Shape;13522;p91"/>
          <p:cNvGrpSpPr/>
          <p:nvPr/>
        </p:nvGrpSpPr>
        <p:grpSpPr>
          <a:xfrm>
            <a:off x="5812066" y="2240619"/>
            <a:ext cx="264813" cy="353454"/>
            <a:chOff x="5812066" y="2416019"/>
            <a:chExt cx="264813" cy="353454"/>
          </a:xfrm>
        </p:grpSpPr>
        <p:sp>
          <p:nvSpPr>
            <p:cNvPr id="13523" name="Google Shape;13523;p91"/>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91"/>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1"/>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1"/>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1"/>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1"/>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91"/>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0" name="Google Shape;13530;p91"/>
          <p:cNvGrpSpPr/>
          <p:nvPr/>
        </p:nvGrpSpPr>
        <p:grpSpPr>
          <a:xfrm>
            <a:off x="8054820" y="2240999"/>
            <a:ext cx="264433" cy="353454"/>
            <a:chOff x="8054820" y="2416399"/>
            <a:chExt cx="264433" cy="353454"/>
          </a:xfrm>
        </p:grpSpPr>
        <p:sp>
          <p:nvSpPr>
            <p:cNvPr id="13531" name="Google Shape;13531;p91"/>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1"/>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1"/>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1"/>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91"/>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91"/>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7" name="Google Shape;13537;p91"/>
          <p:cNvGrpSpPr/>
          <p:nvPr/>
        </p:nvGrpSpPr>
        <p:grpSpPr>
          <a:xfrm>
            <a:off x="5356413" y="2237990"/>
            <a:ext cx="271212" cy="361374"/>
            <a:chOff x="5356413" y="2413390"/>
            <a:chExt cx="271212" cy="361374"/>
          </a:xfrm>
        </p:grpSpPr>
        <p:sp>
          <p:nvSpPr>
            <p:cNvPr id="13538" name="Google Shape;13538;p91"/>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1"/>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1"/>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1"/>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1"/>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3" name="Google Shape;13543;p91"/>
          <p:cNvGrpSpPr/>
          <p:nvPr/>
        </p:nvGrpSpPr>
        <p:grpSpPr>
          <a:xfrm>
            <a:off x="6255238" y="2236849"/>
            <a:ext cx="271244" cy="360994"/>
            <a:chOff x="6255238" y="2412249"/>
            <a:chExt cx="271244" cy="360994"/>
          </a:xfrm>
        </p:grpSpPr>
        <p:sp>
          <p:nvSpPr>
            <p:cNvPr id="13544" name="Google Shape;13544;p91"/>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91"/>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91"/>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91"/>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1"/>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1"/>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0" name="Google Shape;13550;p91"/>
          <p:cNvGrpSpPr/>
          <p:nvPr/>
        </p:nvGrpSpPr>
        <p:grpSpPr>
          <a:xfrm>
            <a:off x="2185372" y="1782399"/>
            <a:ext cx="366664" cy="366981"/>
            <a:chOff x="2185372" y="1957799"/>
            <a:chExt cx="366664" cy="366981"/>
          </a:xfrm>
        </p:grpSpPr>
        <p:sp>
          <p:nvSpPr>
            <p:cNvPr id="13551" name="Google Shape;13551;p91"/>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1"/>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1"/>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91"/>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1"/>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1"/>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91"/>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91"/>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91"/>
          <p:cNvGrpSpPr/>
          <p:nvPr/>
        </p:nvGrpSpPr>
        <p:grpSpPr>
          <a:xfrm>
            <a:off x="1737258" y="1812971"/>
            <a:ext cx="370814" cy="307359"/>
            <a:chOff x="1737258" y="1988371"/>
            <a:chExt cx="370814" cy="307359"/>
          </a:xfrm>
        </p:grpSpPr>
        <p:sp>
          <p:nvSpPr>
            <p:cNvPr id="13560" name="Google Shape;13560;p91"/>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1"/>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1"/>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91"/>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91"/>
          <p:cNvGrpSpPr/>
          <p:nvPr/>
        </p:nvGrpSpPr>
        <p:grpSpPr>
          <a:xfrm>
            <a:off x="848983" y="1814111"/>
            <a:ext cx="369294" cy="304350"/>
            <a:chOff x="848983" y="1989511"/>
            <a:chExt cx="369294" cy="304350"/>
          </a:xfrm>
        </p:grpSpPr>
        <p:sp>
          <p:nvSpPr>
            <p:cNvPr id="13565" name="Google Shape;13565;p91"/>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1"/>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1"/>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1"/>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91"/>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0" name="Google Shape;13570;p91"/>
          <p:cNvGrpSpPr/>
          <p:nvPr/>
        </p:nvGrpSpPr>
        <p:grpSpPr>
          <a:xfrm>
            <a:off x="3074027" y="1808377"/>
            <a:ext cx="380604" cy="313854"/>
            <a:chOff x="3074027" y="1983777"/>
            <a:chExt cx="380604" cy="313854"/>
          </a:xfrm>
        </p:grpSpPr>
        <p:sp>
          <p:nvSpPr>
            <p:cNvPr id="13571" name="Google Shape;13571;p91"/>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91"/>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1"/>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1"/>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1"/>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6" name="Google Shape;13576;p91"/>
          <p:cNvGrpSpPr/>
          <p:nvPr/>
        </p:nvGrpSpPr>
        <p:grpSpPr>
          <a:xfrm>
            <a:off x="3522521" y="1800457"/>
            <a:ext cx="367013" cy="331278"/>
            <a:chOff x="3522521" y="1975857"/>
            <a:chExt cx="367013" cy="331278"/>
          </a:xfrm>
        </p:grpSpPr>
        <p:sp>
          <p:nvSpPr>
            <p:cNvPr id="13577" name="Google Shape;13577;p91"/>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91"/>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91"/>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1"/>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1"/>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1"/>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1"/>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4" name="Google Shape;13584;p91"/>
          <p:cNvGrpSpPr/>
          <p:nvPr/>
        </p:nvGrpSpPr>
        <p:grpSpPr>
          <a:xfrm>
            <a:off x="2630824" y="1801566"/>
            <a:ext cx="368185" cy="330454"/>
            <a:chOff x="2630824" y="1976966"/>
            <a:chExt cx="368185" cy="330454"/>
          </a:xfrm>
        </p:grpSpPr>
        <p:sp>
          <p:nvSpPr>
            <p:cNvPr id="13585" name="Google Shape;13585;p91"/>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91"/>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91"/>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91"/>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1"/>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1"/>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1"/>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1"/>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3" name="Google Shape;13593;p91"/>
          <p:cNvGrpSpPr/>
          <p:nvPr/>
        </p:nvGrpSpPr>
        <p:grpSpPr>
          <a:xfrm>
            <a:off x="1293706" y="1791016"/>
            <a:ext cx="369294" cy="350444"/>
            <a:chOff x="1293706" y="1966416"/>
            <a:chExt cx="369294" cy="350444"/>
          </a:xfrm>
        </p:grpSpPr>
        <p:sp>
          <p:nvSpPr>
            <p:cNvPr id="13594" name="Google Shape;13594;p91"/>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1"/>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91"/>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1"/>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1"/>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1"/>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91"/>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91"/>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2" name="Google Shape;13602;p91"/>
          <p:cNvGrpSpPr/>
          <p:nvPr/>
        </p:nvGrpSpPr>
        <p:grpSpPr>
          <a:xfrm>
            <a:off x="3967213" y="1800077"/>
            <a:ext cx="368185" cy="331816"/>
            <a:chOff x="3967213" y="1975477"/>
            <a:chExt cx="368185" cy="331816"/>
          </a:xfrm>
        </p:grpSpPr>
        <p:sp>
          <p:nvSpPr>
            <p:cNvPr id="13603" name="Google Shape;13603;p91"/>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91"/>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91"/>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6" name="Google Shape;13606;p91"/>
          <p:cNvGrpSpPr/>
          <p:nvPr/>
        </p:nvGrpSpPr>
        <p:grpSpPr>
          <a:xfrm>
            <a:off x="8047661" y="1793646"/>
            <a:ext cx="279132" cy="356875"/>
            <a:chOff x="8047661" y="1969046"/>
            <a:chExt cx="279132" cy="356875"/>
          </a:xfrm>
        </p:grpSpPr>
        <p:sp>
          <p:nvSpPr>
            <p:cNvPr id="13607" name="Google Shape;13607;p91"/>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91"/>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91"/>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91"/>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1" name="Google Shape;13611;p91"/>
          <p:cNvGrpSpPr/>
          <p:nvPr/>
        </p:nvGrpSpPr>
        <p:grpSpPr>
          <a:xfrm>
            <a:off x="7596157" y="1792759"/>
            <a:ext cx="279544" cy="358142"/>
            <a:chOff x="7596157" y="1968159"/>
            <a:chExt cx="279544" cy="358142"/>
          </a:xfrm>
        </p:grpSpPr>
        <p:sp>
          <p:nvSpPr>
            <p:cNvPr id="13612" name="Google Shape;13612;p91"/>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91"/>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91"/>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1"/>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91"/>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1"/>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8" name="Google Shape;13618;p91"/>
          <p:cNvGrpSpPr/>
          <p:nvPr/>
        </p:nvGrpSpPr>
        <p:grpSpPr>
          <a:xfrm>
            <a:off x="7147315" y="1793646"/>
            <a:ext cx="279513" cy="357636"/>
            <a:chOff x="7147315" y="1969046"/>
            <a:chExt cx="279513" cy="357636"/>
          </a:xfrm>
        </p:grpSpPr>
        <p:sp>
          <p:nvSpPr>
            <p:cNvPr id="13619" name="Google Shape;13619;p91"/>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91"/>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1"/>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1"/>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1"/>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1"/>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91"/>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6" name="Google Shape;13626;p91"/>
          <p:cNvGrpSpPr/>
          <p:nvPr/>
        </p:nvGrpSpPr>
        <p:grpSpPr>
          <a:xfrm>
            <a:off x="6697681" y="1792917"/>
            <a:ext cx="280305" cy="359093"/>
            <a:chOff x="6697681" y="1968317"/>
            <a:chExt cx="280305" cy="359093"/>
          </a:xfrm>
        </p:grpSpPr>
        <p:sp>
          <p:nvSpPr>
            <p:cNvPr id="13627" name="Google Shape;13627;p91"/>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91"/>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91"/>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1"/>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91"/>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91"/>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91"/>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4" name="Google Shape;13634;p91"/>
          <p:cNvGrpSpPr/>
          <p:nvPr/>
        </p:nvGrpSpPr>
        <p:grpSpPr>
          <a:xfrm>
            <a:off x="6248839" y="1792537"/>
            <a:ext cx="280273" cy="358744"/>
            <a:chOff x="6248839" y="1967937"/>
            <a:chExt cx="280273" cy="358744"/>
          </a:xfrm>
        </p:grpSpPr>
        <p:sp>
          <p:nvSpPr>
            <p:cNvPr id="13635" name="Google Shape;13635;p91"/>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91"/>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1"/>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1"/>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1"/>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1"/>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1" name="Google Shape;13641;p91"/>
          <p:cNvGrpSpPr/>
          <p:nvPr/>
        </p:nvGrpSpPr>
        <p:grpSpPr>
          <a:xfrm>
            <a:off x="5801485" y="1793646"/>
            <a:ext cx="279164" cy="357794"/>
            <a:chOff x="5801485" y="1969046"/>
            <a:chExt cx="279164" cy="357794"/>
          </a:xfrm>
        </p:grpSpPr>
        <p:sp>
          <p:nvSpPr>
            <p:cNvPr id="13642" name="Google Shape;13642;p91"/>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91"/>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91"/>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1"/>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91"/>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91"/>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1"/>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1"/>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91"/>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91"/>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1"/>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91"/>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91"/>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5" name="Google Shape;13655;p91"/>
          <p:cNvGrpSpPr/>
          <p:nvPr/>
        </p:nvGrpSpPr>
        <p:grpSpPr>
          <a:xfrm>
            <a:off x="5352643" y="1793646"/>
            <a:ext cx="278404" cy="358364"/>
            <a:chOff x="5352643" y="1969046"/>
            <a:chExt cx="278404" cy="358364"/>
          </a:xfrm>
        </p:grpSpPr>
        <p:sp>
          <p:nvSpPr>
            <p:cNvPr id="13656" name="Google Shape;13656;p91"/>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1"/>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1"/>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1"/>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0" name="Google Shape;13660;p91"/>
          <p:cNvGrpSpPr/>
          <p:nvPr/>
        </p:nvGrpSpPr>
        <p:grpSpPr>
          <a:xfrm>
            <a:off x="4897750" y="1792917"/>
            <a:ext cx="279132" cy="358364"/>
            <a:chOff x="4897750" y="1968317"/>
            <a:chExt cx="279132" cy="358364"/>
          </a:xfrm>
        </p:grpSpPr>
        <p:sp>
          <p:nvSpPr>
            <p:cNvPr id="13661" name="Google Shape;13661;p91"/>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1"/>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91"/>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91"/>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1"/>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91"/>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91"/>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91"/>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91"/>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91"/>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1"/>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1"/>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91"/>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74" name="Google Shape;13674;p91"/>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75" name="Google Shape;13675;p91"/>
          <p:cNvGrpSpPr/>
          <p:nvPr/>
        </p:nvGrpSpPr>
        <p:grpSpPr>
          <a:xfrm>
            <a:off x="1767449" y="1337644"/>
            <a:ext cx="324403" cy="347783"/>
            <a:chOff x="1767449" y="1513044"/>
            <a:chExt cx="324403" cy="347783"/>
          </a:xfrm>
        </p:grpSpPr>
        <p:sp>
          <p:nvSpPr>
            <p:cNvPr id="13676" name="Google Shape;13676;p91"/>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91"/>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1"/>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91"/>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1"/>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1"/>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91"/>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91"/>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1"/>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91"/>
          <p:cNvGrpSpPr/>
          <p:nvPr/>
        </p:nvGrpSpPr>
        <p:grpSpPr>
          <a:xfrm>
            <a:off x="4007193" y="1337327"/>
            <a:ext cx="320633" cy="348100"/>
            <a:chOff x="4007193" y="1512727"/>
            <a:chExt cx="320633" cy="348100"/>
          </a:xfrm>
        </p:grpSpPr>
        <p:sp>
          <p:nvSpPr>
            <p:cNvPr id="13686" name="Google Shape;13686;p91"/>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91"/>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1"/>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1"/>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91"/>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91"/>
          <p:cNvGrpSpPr/>
          <p:nvPr/>
        </p:nvGrpSpPr>
        <p:grpSpPr>
          <a:xfrm>
            <a:off x="3530425" y="1333347"/>
            <a:ext cx="368175" cy="344594"/>
            <a:chOff x="3530425" y="1508747"/>
            <a:chExt cx="368175" cy="344594"/>
          </a:xfrm>
        </p:grpSpPr>
        <p:sp>
          <p:nvSpPr>
            <p:cNvPr id="13692" name="Google Shape;13692;p91"/>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1"/>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1"/>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1"/>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6" name="Google Shape;13696;p91"/>
          <p:cNvGrpSpPr/>
          <p:nvPr/>
        </p:nvGrpSpPr>
        <p:grpSpPr>
          <a:xfrm>
            <a:off x="3127598" y="1337834"/>
            <a:ext cx="289714" cy="347593"/>
            <a:chOff x="3127598" y="1513234"/>
            <a:chExt cx="289714" cy="347593"/>
          </a:xfrm>
        </p:grpSpPr>
        <p:sp>
          <p:nvSpPr>
            <p:cNvPr id="13697" name="Google Shape;13697;p91"/>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91"/>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91"/>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1"/>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1"/>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2" name="Google Shape;13702;p91"/>
          <p:cNvGrpSpPr/>
          <p:nvPr/>
        </p:nvGrpSpPr>
        <p:grpSpPr>
          <a:xfrm>
            <a:off x="2662884" y="1337644"/>
            <a:ext cx="322914" cy="348543"/>
            <a:chOff x="2662884" y="1513044"/>
            <a:chExt cx="322914" cy="348543"/>
          </a:xfrm>
        </p:grpSpPr>
        <p:sp>
          <p:nvSpPr>
            <p:cNvPr id="13703" name="Google Shape;13703;p91"/>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1"/>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1"/>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1"/>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91"/>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91"/>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91"/>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91"/>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1"/>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1"/>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3" name="Google Shape;13713;p91"/>
          <p:cNvGrpSpPr/>
          <p:nvPr/>
        </p:nvGrpSpPr>
        <p:grpSpPr>
          <a:xfrm>
            <a:off x="2232511" y="1337359"/>
            <a:ext cx="299534" cy="348068"/>
            <a:chOff x="2232511" y="1512759"/>
            <a:chExt cx="299534" cy="348068"/>
          </a:xfrm>
        </p:grpSpPr>
        <p:sp>
          <p:nvSpPr>
            <p:cNvPr id="13714" name="Google Shape;13714;p91"/>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91"/>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1"/>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1"/>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91"/>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91"/>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1"/>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91"/>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1"/>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1"/>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1"/>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5" name="Google Shape;13725;p91"/>
          <p:cNvGrpSpPr/>
          <p:nvPr/>
        </p:nvGrpSpPr>
        <p:grpSpPr>
          <a:xfrm>
            <a:off x="1331406" y="1337961"/>
            <a:ext cx="301784" cy="348607"/>
            <a:chOff x="1331406" y="1513361"/>
            <a:chExt cx="301784" cy="348607"/>
          </a:xfrm>
        </p:grpSpPr>
        <p:sp>
          <p:nvSpPr>
            <p:cNvPr id="13726" name="Google Shape;13726;p91"/>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91"/>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91"/>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91"/>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0" name="Google Shape;13730;p91"/>
          <p:cNvGrpSpPr/>
          <p:nvPr/>
        </p:nvGrpSpPr>
        <p:grpSpPr>
          <a:xfrm>
            <a:off x="7144274" y="1324814"/>
            <a:ext cx="282174" cy="355735"/>
            <a:chOff x="7144274" y="1500214"/>
            <a:chExt cx="282174" cy="355735"/>
          </a:xfrm>
        </p:grpSpPr>
        <p:sp>
          <p:nvSpPr>
            <p:cNvPr id="13731" name="Google Shape;13731;p91"/>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91"/>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91"/>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91"/>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1"/>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1"/>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7" name="Google Shape;13737;p91"/>
          <p:cNvGrpSpPr/>
          <p:nvPr/>
        </p:nvGrpSpPr>
        <p:grpSpPr>
          <a:xfrm>
            <a:off x="6685262" y="1324814"/>
            <a:ext cx="289682" cy="354594"/>
            <a:chOff x="6685262" y="1500214"/>
            <a:chExt cx="289682" cy="354594"/>
          </a:xfrm>
        </p:grpSpPr>
        <p:sp>
          <p:nvSpPr>
            <p:cNvPr id="13738" name="Google Shape;13738;p91"/>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91"/>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1"/>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1"/>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2" name="Google Shape;13742;p91"/>
          <p:cNvGrpSpPr/>
          <p:nvPr/>
        </p:nvGrpSpPr>
        <p:grpSpPr>
          <a:xfrm>
            <a:off x="6200938" y="1325194"/>
            <a:ext cx="322154" cy="355355"/>
            <a:chOff x="6200938" y="1500594"/>
            <a:chExt cx="322154" cy="355355"/>
          </a:xfrm>
        </p:grpSpPr>
        <p:sp>
          <p:nvSpPr>
            <p:cNvPr id="13743" name="Google Shape;13743;p91"/>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1"/>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1"/>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91"/>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91"/>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8" name="Google Shape;13748;p91"/>
          <p:cNvGrpSpPr/>
          <p:nvPr/>
        </p:nvGrpSpPr>
        <p:grpSpPr>
          <a:xfrm>
            <a:off x="5289631" y="1324814"/>
            <a:ext cx="332355" cy="354974"/>
            <a:chOff x="5289631" y="1500214"/>
            <a:chExt cx="332355" cy="354974"/>
          </a:xfrm>
        </p:grpSpPr>
        <p:sp>
          <p:nvSpPr>
            <p:cNvPr id="13749" name="Google Shape;13749;p91"/>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1"/>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91"/>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91"/>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1"/>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1"/>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5" name="Google Shape;13755;p91"/>
          <p:cNvGrpSpPr/>
          <p:nvPr/>
        </p:nvGrpSpPr>
        <p:grpSpPr>
          <a:xfrm>
            <a:off x="5748295" y="1324433"/>
            <a:ext cx="323294" cy="356115"/>
            <a:chOff x="5748295" y="1499833"/>
            <a:chExt cx="323294" cy="356115"/>
          </a:xfrm>
        </p:grpSpPr>
        <p:sp>
          <p:nvSpPr>
            <p:cNvPr id="13756" name="Google Shape;13756;p91"/>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91"/>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91"/>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1"/>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1"/>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1"/>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91"/>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3" name="Google Shape;13763;p91"/>
          <p:cNvGrpSpPr/>
          <p:nvPr/>
        </p:nvGrpSpPr>
        <p:grpSpPr>
          <a:xfrm>
            <a:off x="8047661" y="1325637"/>
            <a:ext cx="278404" cy="355260"/>
            <a:chOff x="8047661" y="1501037"/>
            <a:chExt cx="278404" cy="355260"/>
          </a:xfrm>
        </p:grpSpPr>
        <p:sp>
          <p:nvSpPr>
            <p:cNvPr id="13764" name="Google Shape;13764;p91"/>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91"/>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1"/>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1"/>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8" name="Google Shape;13768;p91"/>
          <p:cNvGrpSpPr/>
          <p:nvPr/>
        </p:nvGrpSpPr>
        <p:grpSpPr>
          <a:xfrm>
            <a:off x="4903389" y="1324814"/>
            <a:ext cx="267854" cy="355735"/>
            <a:chOff x="4903389" y="1500214"/>
            <a:chExt cx="267854" cy="355735"/>
          </a:xfrm>
        </p:grpSpPr>
        <p:sp>
          <p:nvSpPr>
            <p:cNvPr id="13769" name="Google Shape;13769;p91"/>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1"/>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91"/>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91"/>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1"/>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4" name="Google Shape;13774;p91"/>
          <p:cNvGrpSpPr/>
          <p:nvPr/>
        </p:nvGrpSpPr>
        <p:grpSpPr>
          <a:xfrm>
            <a:off x="7613518" y="1325954"/>
            <a:ext cx="264433" cy="353074"/>
            <a:chOff x="7613518" y="1501354"/>
            <a:chExt cx="264433" cy="353074"/>
          </a:xfrm>
        </p:grpSpPr>
        <p:sp>
          <p:nvSpPr>
            <p:cNvPr id="13775" name="Google Shape;13775;p91"/>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91"/>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91"/>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91"/>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91"/>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91"/>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81" name="Google Shape;13781;p91"/>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782" name="Google Shape;13782;p91"/>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86" name="Shape 13786"/>
        <p:cNvGrpSpPr/>
        <p:nvPr/>
      </p:nvGrpSpPr>
      <p:grpSpPr>
        <a:xfrm>
          <a:off x="0" y="0"/>
          <a:ext cx="0" cy="0"/>
          <a:chOff x="0" y="0"/>
          <a:chExt cx="0" cy="0"/>
        </a:xfrm>
      </p:grpSpPr>
      <p:grpSp>
        <p:nvGrpSpPr>
          <p:cNvPr id="13787" name="Google Shape;13787;p92"/>
          <p:cNvGrpSpPr/>
          <p:nvPr/>
        </p:nvGrpSpPr>
        <p:grpSpPr>
          <a:xfrm>
            <a:off x="1757085" y="1325225"/>
            <a:ext cx="371069" cy="359396"/>
            <a:chOff x="1757085" y="1500675"/>
            <a:chExt cx="371069" cy="359396"/>
          </a:xfrm>
        </p:grpSpPr>
        <p:sp>
          <p:nvSpPr>
            <p:cNvPr id="13788" name="Google Shape;13788;p92"/>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92"/>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92"/>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2"/>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2"/>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9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92"/>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2"/>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9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92"/>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2"/>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2"/>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9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9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2"/>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92"/>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92"/>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92"/>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92"/>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92"/>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92"/>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7" name="Google Shape;13817;p92"/>
          <p:cNvGrpSpPr/>
          <p:nvPr/>
        </p:nvGrpSpPr>
        <p:grpSpPr>
          <a:xfrm>
            <a:off x="2774209" y="1779241"/>
            <a:ext cx="116693" cy="374186"/>
            <a:chOff x="2774209" y="1954691"/>
            <a:chExt cx="116693" cy="374186"/>
          </a:xfrm>
        </p:grpSpPr>
        <p:sp>
          <p:nvSpPr>
            <p:cNvPr id="13818" name="Google Shape;13818;p92"/>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2"/>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0" name="Google Shape;13820;p92"/>
          <p:cNvGrpSpPr/>
          <p:nvPr/>
        </p:nvGrpSpPr>
        <p:grpSpPr>
          <a:xfrm>
            <a:off x="4017435" y="1324462"/>
            <a:ext cx="315092" cy="359397"/>
            <a:chOff x="4017435" y="1499912"/>
            <a:chExt cx="315092" cy="359397"/>
          </a:xfrm>
        </p:grpSpPr>
        <p:sp>
          <p:nvSpPr>
            <p:cNvPr id="13821" name="Google Shape;13821;p92"/>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2"/>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3" name="Google Shape;13823;p92"/>
          <p:cNvGrpSpPr/>
          <p:nvPr/>
        </p:nvGrpSpPr>
        <p:grpSpPr>
          <a:xfrm>
            <a:off x="3963652" y="1824309"/>
            <a:ext cx="374154" cy="284050"/>
            <a:chOff x="3963652" y="1999759"/>
            <a:chExt cx="374154" cy="284050"/>
          </a:xfrm>
        </p:grpSpPr>
        <p:sp>
          <p:nvSpPr>
            <p:cNvPr id="13824" name="Google Shape;13824;p92"/>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92"/>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92"/>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92"/>
          <p:cNvGrpSpPr/>
          <p:nvPr/>
        </p:nvGrpSpPr>
        <p:grpSpPr>
          <a:xfrm>
            <a:off x="1777536" y="1839416"/>
            <a:ext cx="376444" cy="253772"/>
            <a:chOff x="1777536" y="2014866"/>
            <a:chExt cx="376444" cy="253772"/>
          </a:xfrm>
        </p:grpSpPr>
        <p:sp>
          <p:nvSpPr>
            <p:cNvPr id="13828" name="Google Shape;13828;p92"/>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92"/>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92"/>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2"/>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92"/>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3" name="Google Shape;13833;p92"/>
          <p:cNvGrpSpPr/>
          <p:nvPr/>
        </p:nvGrpSpPr>
        <p:grpSpPr>
          <a:xfrm>
            <a:off x="1309875" y="1881876"/>
            <a:ext cx="374154" cy="169680"/>
            <a:chOff x="1309875" y="2057326"/>
            <a:chExt cx="374154" cy="169680"/>
          </a:xfrm>
        </p:grpSpPr>
        <p:sp>
          <p:nvSpPr>
            <p:cNvPr id="13834" name="Google Shape;13834;p9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9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2"/>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92"/>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92"/>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9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9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92"/>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2"/>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92"/>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5" name="Google Shape;13845;p92"/>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6" name="Google Shape;13846;p92"/>
          <p:cNvGrpSpPr/>
          <p:nvPr/>
        </p:nvGrpSpPr>
        <p:grpSpPr>
          <a:xfrm>
            <a:off x="2347450" y="1779114"/>
            <a:ext cx="113639" cy="373168"/>
            <a:chOff x="2347450" y="1954564"/>
            <a:chExt cx="113639" cy="373168"/>
          </a:xfrm>
        </p:grpSpPr>
        <p:sp>
          <p:nvSpPr>
            <p:cNvPr id="13847" name="Google Shape;13847;p92"/>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92"/>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9" name="Google Shape;13849;p92"/>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0" name="Google Shape;13850;p92"/>
          <p:cNvGrpSpPr/>
          <p:nvPr/>
        </p:nvGrpSpPr>
        <p:grpSpPr>
          <a:xfrm>
            <a:off x="3110102" y="1324430"/>
            <a:ext cx="330613" cy="358379"/>
            <a:chOff x="3110102" y="1499880"/>
            <a:chExt cx="330613" cy="358379"/>
          </a:xfrm>
        </p:grpSpPr>
        <p:sp>
          <p:nvSpPr>
            <p:cNvPr id="13851" name="Google Shape;13851;p92"/>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2"/>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92"/>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92"/>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92"/>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92"/>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92"/>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58" name="Google Shape;13858;p92"/>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9" name="Google Shape;13859;p92"/>
          <p:cNvGrpSpPr/>
          <p:nvPr/>
        </p:nvGrpSpPr>
        <p:grpSpPr>
          <a:xfrm>
            <a:off x="3485575" y="1824309"/>
            <a:ext cx="373772" cy="284050"/>
            <a:chOff x="3531200" y="1999759"/>
            <a:chExt cx="373772" cy="284050"/>
          </a:xfrm>
        </p:grpSpPr>
        <p:sp>
          <p:nvSpPr>
            <p:cNvPr id="13860" name="Google Shape;13860;p92"/>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2"/>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2"/>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2"/>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4" name="Google Shape;13864;p92"/>
          <p:cNvGrpSpPr/>
          <p:nvPr/>
        </p:nvGrpSpPr>
        <p:grpSpPr>
          <a:xfrm>
            <a:off x="2667058" y="1324843"/>
            <a:ext cx="330231" cy="359015"/>
            <a:chOff x="2667058" y="1500293"/>
            <a:chExt cx="330231" cy="359015"/>
          </a:xfrm>
        </p:grpSpPr>
        <p:sp>
          <p:nvSpPr>
            <p:cNvPr id="13865" name="Google Shape;13865;p92"/>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2"/>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2"/>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92"/>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92"/>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9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9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92"/>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92"/>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9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9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92"/>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92"/>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92"/>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92"/>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92"/>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3" name="Google Shape;13883;p92"/>
          <p:cNvGrpSpPr/>
          <p:nvPr/>
        </p:nvGrpSpPr>
        <p:grpSpPr>
          <a:xfrm>
            <a:off x="3567553" y="1324462"/>
            <a:ext cx="320022" cy="359778"/>
            <a:chOff x="3567553" y="1499912"/>
            <a:chExt cx="320022" cy="359778"/>
          </a:xfrm>
        </p:grpSpPr>
        <p:sp>
          <p:nvSpPr>
            <p:cNvPr id="13884" name="Google Shape;13884;p92"/>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92"/>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2"/>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2"/>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92"/>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92"/>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0" name="Google Shape;13890;p92"/>
          <p:cNvGrpSpPr/>
          <p:nvPr/>
        </p:nvGrpSpPr>
        <p:grpSpPr>
          <a:xfrm>
            <a:off x="1309875" y="1324462"/>
            <a:ext cx="359015" cy="358633"/>
            <a:chOff x="1309875" y="1499912"/>
            <a:chExt cx="359015" cy="358633"/>
          </a:xfrm>
        </p:grpSpPr>
        <p:sp>
          <p:nvSpPr>
            <p:cNvPr id="13891" name="Google Shape;13891;p92"/>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92"/>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92"/>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2"/>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92"/>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92"/>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92"/>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92"/>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2"/>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0" name="Google Shape;13900;p92"/>
          <p:cNvGrpSpPr/>
          <p:nvPr/>
        </p:nvGrpSpPr>
        <p:grpSpPr>
          <a:xfrm>
            <a:off x="2219466" y="1324843"/>
            <a:ext cx="330613" cy="359015"/>
            <a:chOff x="2219466" y="1500293"/>
            <a:chExt cx="330613" cy="359015"/>
          </a:xfrm>
        </p:grpSpPr>
        <p:sp>
          <p:nvSpPr>
            <p:cNvPr id="13901" name="Google Shape;13901;p92"/>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92"/>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3" name="Google Shape;13903;p92"/>
          <p:cNvGrpSpPr/>
          <p:nvPr/>
        </p:nvGrpSpPr>
        <p:grpSpPr>
          <a:xfrm>
            <a:off x="5343544" y="1333908"/>
            <a:ext cx="244676" cy="351095"/>
            <a:chOff x="5343544" y="1509358"/>
            <a:chExt cx="244676" cy="351095"/>
          </a:xfrm>
        </p:grpSpPr>
        <p:sp>
          <p:nvSpPr>
            <p:cNvPr id="13904" name="Google Shape;13904;p92"/>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92"/>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2"/>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7" name="Google Shape;13907;p92"/>
          <p:cNvGrpSpPr/>
          <p:nvPr/>
        </p:nvGrpSpPr>
        <p:grpSpPr>
          <a:xfrm>
            <a:off x="4882340" y="1333908"/>
            <a:ext cx="246171" cy="351095"/>
            <a:chOff x="4882340" y="1509358"/>
            <a:chExt cx="246171" cy="351095"/>
          </a:xfrm>
        </p:grpSpPr>
        <p:sp>
          <p:nvSpPr>
            <p:cNvPr id="13908" name="Google Shape;13908;p92"/>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2"/>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2"/>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92"/>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92"/>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3" name="Google Shape;13913;p92"/>
          <p:cNvGrpSpPr/>
          <p:nvPr/>
        </p:nvGrpSpPr>
        <p:grpSpPr>
          <a:xfrm>
            <a:off x="6273204" y="1333558"/>
            <a:ext cx="236343" cy="351445"/>
            <a:chOff x="6273204" y="1509008"/>
            <a:chExt cx="236343" cy="351445"/>
          </a:xfrm>
        </p:grpSpPr>
        <p:sp>
          <p:nvSpPr>
            <p:cNvPr id="13914" name="Google Shape;13914;p92"/>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92"/>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16" name="Google Shape;13916;p92"/>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17" name="Google Shape;13917;p92"/>
          <p:cNvGrpSpPr/>
          <p:nvPr/>
        </p:nvGrpSpPr>
        <p:grpSpPr>
          <a:xfrm>
            <a:off x="7219530" y="1332794"/>
            <a:ext cx="191625" cy="352209"/>
            <a:chOff x="7219530" y="1508244"/>
            <a:chExt cx="191625" cy="352209"/>
          </a:xfrm>
        </p:grpSpPr>
        <p:sp>
          <p:nvSpPr>
            <p:cNvPr id="13918" name="Google Shape;13918;p92"/>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92"/>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0" name="Google Shape;13920;p92"/>
          <p:cNvGrpSpPr/>
          <p:nvPr/>
        </p:nvGrpSpPr>
        <p:grpSpPr>
          <a:xfrm>
            <a:off x="7699309" y="1333176"/>
            <a:ext cx="154922" cy="351827"/>
            <a:chOff x="7699309" y="1508626"/>
            <a:chExt cx="154922" cy="351827"/>
          </a:xfrm>
        </p:grpSpPr>
        <p:sp>
          <p:nvSpPr>
            <p:cNvPr id="13921" name="Google Shape;13921;p92"/>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92"/>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92"/>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92"/>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92"/>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92"/>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92"/>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8" name="Google Shape;13928;p92"/>
          <p:cNvGrpSpPr/>
          <p:nvPr/>
        </p:nvGrpSpPr>
        <p:grpSpPr>
          <a:xfrm>
            <a:off x="8161690" y="1333558"/>
            <a:ext cx="153396" cy="351064"/>
            <a:chOff x="8161690" y="1509008"/>
            <a:chExt cx="153396" cy="351064"/>
          </a:xfrm>
        </p:grpSpPr>
        <p:sp>
          <p:nvSpPr>
            <p:cNvPr id="13929" name="Google Shape;13929;p92"/>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92"/>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92"/>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92"/>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3" name="Google Shape;13933;p92"/>
          <p:cNvGrpSpPr/>
          <p:nvPr/>
        </p:nvGrpSpPr>
        <p:grpSpPr>
          <a:xfrm>
            <a:off x="6746940" y="1333431"/>
            <a:ext cx="213221" cy="352304"/>
            <a:chOff x="6746940" y="1508881"/>
            <a:chExt cx="213221" cy="352304"/>
          </a:xfrm>
        </p:grpSpPr>
        <p:sp>
          <p:nvSpPr>
            <p:cNvPr id="13934" name="Google Shape;13934;p92"/>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2"/>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2"/>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92"/>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8" name="Google Shape;13938;p92"/>
          <p:cNvGrpSpPr/>
          <p:nvPr/>
        </p:nvGrpSpPr>
        <p:grpSpPr>
          <a:xfrm>
            <a:off x="5770336" y="1832165"/>
            <a:ext cx="350682" cy="292097"/>
            <a:chOff x="5770336" y="2007615"/>
            <a:chExt cx="350682" cy="292097"/>
          </a:xfrm>
        </p:grpSpPr>
        <p:sp>
          <p:nvSpPr>
            <p:cNvPr id="13939" name="Google Shape;13939;p92"/>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92"/>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2"/>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2"/>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3" name="Google Shape;13943;p92"/>
          <p:cNvGrpSpPr/>
          <p:nvPr/>
        </p:nvGrpSpPr>
        <p:grpSpPr>
          <a:xfrm>
            <a:off x="5326878" y="1804908"/>
            <a:ext cx="350332" cy="346229"/>
            <a:chOff x="5326878" y="1980358"/>
            <a:chExt cx="350332" cy="346229"/>
          </a:xfrm>
        </p:grpSpPr>
        <p:sp>
          <p:nvSpPr>
            <p:cNvPr id="13944" name="Google Shape;13944;p92"/>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92"/>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92"/>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2"/>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48" name="Google Shape;13948;p92"/>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9" name="Google Shape;13949;p92"/>
          <p:cNvGrpSpPr/>
          <p:nvPr/>
        </p:nvGrpSpPr>
        <p:grpSpPr>
          <a:xfrm>
            <a:off x="4883835" y="1817121"/>
            <a:ext cx="350300" cy="323043"/>
            <a:chOff x="4883835" y="1992571"/>
            <a:chExt cx="350300" cy="323043"/>
          </a:xfrm>
        </p:grpSpPr>
        <p:sp>
          <p:nvSpPr>
            <p:cNvPr id="13950" name="Google Shape;13950;p92"/>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92"/>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92"/>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92"/>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92"/>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92"/>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6" name="Google Shape;13956;p92"/>
          <p:cNvGrpSpPr/>
          <p:nvPr/>
        </p:nvGrpSpPr>
        <p:grpSpPr>
          <a:xfrm>
            <a:off x="7548967" y="1803477"/>
            <a:ext cx="333285" cy="349950"/>
            <a:chOff x="7548967" y="1978927"/>
            <a:chExt cx="333285" cy="349950"/>
          </a:xfrm>
        </p:grpSpPr>
        <p:sp>
          <p:nvSpPr>
            <p:cNvPr id="13957" name="Google Shape;13957;p92"/>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92"/>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92"/>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2"/>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2"/>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92"/>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92"/>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4" name="Google Shape;13964;p92"/>
          <p:cNvGrpSpPr/>
          <p:nvPr/>
        </p:nvGrpSpPr>
        <p:grpSpPr>
          <a:xfrm>
            <a:off x="6214142" y="1803477"/>
            <a:ext cx="346515" cy="350300"/>
            <a:chOff x="6214142" y="1978927"/>
            <a:chExt cx="346515" cy="350300"/>
          </a:xfrm>
        </p:grpSpPr>
        <p:sp>
          <p:nvSpPr>
            <p:cNvPr id="13965" name="Google Shape;13965;p92"/>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92"/>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7" name="Google Shape;13967;p92"/>
          <p:cNvGrpSpPr/>
          <p:nvPr/>
        </p:nvGrpSpPr>
        <p:grpSpPr>
          <a:xfrm>
            <a:off x="7105923" y="1803095"/>
            <a:ext cx="333285" cy="350682"/>
            <a:chOff x="7105923" y="1978545"/>
            <a:chExt cx="333285" cy="350682"/>
          </a:xfrm>
        </p:grpSpPr>
        <p:sp>
          <p:nvSpPr>
            <p:cNvPr id="13968" name="Google Shape;13968;p92"/>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92"/>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92"/>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92"/>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92"/>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2"/>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92"/>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75" name="Google Shape;13975;p92"/>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92"/>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7" name="Google Shape;13977;p92"/>
          <p:cNvGrpSpPr/>
          <p:nvPr/>
        </p:nvGrpSpPr>
        <p:grpSpPr>
          <a:xfrm>
            <a:off x="3616406" y="2246902"/>
            <a:ext cx="203393" cy="351827"/>
            <a:chOff x="3616406" y="2422352"/>
            <a:chExt cx="203393" cy="351827"/>
          </a:xfrm>
        </p:grpSpPr>
        <p:sp>
          <p:nvSpPr>
            <p:cNvPr id="13978" name="Google Shape;13978;p92"/>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92"/>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0" name="Google Shape;13980;p92"/>
          <p:cNvGrpSpPr/>
          <p:nvPr/>
        </p:nvGrpSpPr>
        <p:grpSpPr>
          <a:xfrm>
            <a:off x="878187" y="2246520"/>
            <a:ext cx="272696" cy="351827"/>
            <a:chOff x="913012" y="2421970"/>
            <a:chExt cx="272696" cy="351827"/>
          </a:xfrm>
        </p:grpSpPr>
        <p:sp>
          <p:nvSpPr>
            <p:cNvPr id="13981" name="Google Shape;13981;p92"/>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2"/>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92"/>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92"/>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5" name="Google Shape;13985;p92"/>
          <p:cNvGrpSpPr/>
          <p:nvPr/>
        </p:nvGrpSpPr>
        <p:grpSpPr>
          <a:xfrm>
            <a:off x="2274743" y="2246902"/>
            <a:ext cx="255649" cy="351445"/>
            <a:chOff x="2274743" y="2422352"/>
            <a:chExt cx="255649" cy="351445"/>
          </a:xfrm>
        </p:grpSpPr>
        <p:sp>
          <p:nvSpPr>
            <p:cNvPr id="13986" name="Google Shape;13986;p92"/>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92"/>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2"/>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9" name="Google Shape;13989;p92"/>
          <p:cNvGrpSpPr/>
          <p:nvPr/>
        </p:nvGrpSpPr>
        <p:grpSpPr>
          <a:xfrm>
            <a:off x="2708723" y="2245789"/>
            <a:ext cx="246552" cy="352558"/>
            <a:chOff x="2708723" y="2421239"/>
            <a:chExt cx="246552" cy="352558"/>
          </a:xfrm>
        </p:grpSpPr>
        <p:sp>
          <p:nvSpPr>
            <p:cNvPr id="13990" name="Google Shape;13990;p92"/>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2"/>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2" name="Google Shape;13992;p92"/>
          <p:cNvGrpSpPr/>
          <p:nvPr/>
        </p:nvGrpSpPr>
        <p:grpSpPr>
          <a:xfrm>
            <a:off x="1835485" y="2246902"/>
            <a:ext cx="259433" cy="350714"/>
            <a:chOff x="1835485" y="2422352"/>
            <a:chExt cx="259433" cy="350714"/>
          </a:xfrm>
        </p:grpSpPr>
        <p:sp>
          <p:nvSpPr>
            <p:cNvPr id="13993" name="Google Shape;13993;p92"/>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92"/>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92"/>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92"/>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2"/>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2"/>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2"/>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0" name="Google Shape;14000;p92"/>
          <p:cNvGrpSpPr/>
          <p:nvPr/>
        </p:nvGrpSpPr>
        <p:grpSpPr>
          <a:xfrm>
            <a:off x="3150240" y="2246902"/>
            <a:ext cx="212489" cy="351445"/>
            <a:chOff x="3150240" y="2422352"/>
            <a:chExt cx="212489" cy="351445"/>
          </a:xfrm>
        </p:grpSpPr>
        <p:sp>
          <p:nvSpPr>
            <p:cNvPr id="14001" name="Google Shape;14001;p92"/>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92"/>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3" name="Google Shape;14003;p92"/>
          <p:cNvGrpSpPr/>
          <p:nvPr/>
        </p:nvGrpSpPr>
        <p:grpSpPr>
          <a:xfrm>
            <a:off x="1367060" y="2246679"/>
            <a:ext cx="269261" cy="352050"/>
            <a:chOff x="1367060" y="2422129"/>
            <a:chExt cx="269261" cy="352050"/>
          </a:xfrm>
        </p:grpSpPr>
        <p:sp>
          <p:nvSpPr>
            <p:cNvPr id="14004" name="Google Shape;14004;p92"/>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2"/>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92"/>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2"/>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2"/>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2"/>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2"/>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2"/>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92"/>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92"/>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92"/>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92"/>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92"/>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92"/>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18" name="Google Shape;14018;p92"/>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19" name="Google Shape;14019;p92"/>
          <p:cNvGrpSpPr/>
          <p:nvPr/>
        </p:nvGrpSpPr>
        <p:grpSpPr>
          <a:xfrm>
            <a:off x="4882690" y="2249955"/>
            <a:ext cx="274573" cy="350682"/>
            <a:chOff x="4882690" y="2425405"/>
            <a:chExt cx="274573" cy="350682"/>
          </a:xfrm>
        </p:grpSpPr>
        <p:sp>
          <p:nvSpPr>
            <p:cNvPr id="14020" name="Google Shape;14020;p92"/>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2"/>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2" name="Google Shape;14022;p92"/>
          <p:cNvGrpSpPr/>
          <p:nvPr/>
        </p:nvGrpSpPr>
        <p:grpSpPr>
          <a:xfrm>
            <a:off x="6627639" y="2268434"/>
            <a:ext cx="355993" cy="313247"/>
            <a:chOff x="6627639" y="2443884"/>
            <a:chExt cx="355993" cy="313247"/>
          </a:xfrm>
        </p:grpSpPr>
        <p:sp>
          <p:nvSpPr>
            <p:cNvPr id="14023" name="Google Shape;14023;p92"/>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92"/>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2"/>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6" name="Google Shape;14026;p92"/>
          <p:cNvGrpSpPr/>
          <p:nvPr/>
        </p:nvGrpSpPr>
        <p:grpSpPr>
          <a:xfrm>
            <a:off x="6183451" y="2286690"/>
            <a:ext cx="351445" cy="277976"/>
            <a:chOff x="6183451" y="2462140"/>
            <a:chExt cx="351445" cy="277976"/>
          </a:xfrm>
        </p:grpSpPr>
        <p:sp>
          <p:nvSpPr>
            <p:cNvPr id="14027" name="Google Shape;14027;p92"/>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92"/>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92"/>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2"/>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2"/>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2"/>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2"/>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92"/>
          <p:cNvGrpSpPr/>
          <p:nvPr/>
        </p:nvGrpSpPr>
        <p:grpSpPr>
          <a:xfrm>
            <a:off x="5735477" y="2254408"/>
            <a:ext cx="353354" cy="341299"/>
            <a:chOff x="5735477" y="2429858"/>
            <a:chExt cx="353354" cy="341299"/>
          </a:xfrm>
        </p:grpSpPr>
        <p:sp>
          <p:nvSpPr>
            <p:cNvPr id="14035" name="Google Shape;14035;p92"/>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92"/>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2"/>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2"/>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92"/>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92"/>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1" name="Google Shape;14041;p92"/>
          <p:cNvGrpSpPr/>
          <p:nvPr/>
        </p:nvGrpSpPr>
        <p:grpSpPr>
          <a:xfrm>
            <a:off x="5243735" y="2271523"/>
            <a:ext cx="405255" cy="275499"/>
            <a:chOff x="5283337" y="2478774"/>
            <a:chExt cx="358633" cy="243913"/>
          </a:xfrm>
        </p:grpSpPr>
        <p:sp>
          <p:nvSpPr>
            <p:cNvPr id="14042" name="Google Shape;14042;p92"/>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2"/>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2"/>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92"/>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92"/>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2"/>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2"/>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2"/>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2"/>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2"/>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2"/>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2"/>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92"/>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2"/>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92"/>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92"/>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2"/>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9" name="Google Shape;14059;p92"/>
          <p:cNvGrpSpPr/>
          <p:nvPr/>
        </p:nvGrpSpPr>
        <p:grpSpPr>
          <a:xfrm>
            <a:off x="7964753" y="2295373"/>
            <a:ext cx="362068" cy="258670"/>
            <a:chOff x="7964753" y="2470823"/>
            <a:chExt cx="362068" cy="258670"/>
          </a:xfrm>
        </p:grpSpPr>
        <p:sp>
          <p:nvSpPr>
            <p:cNvPr id="14060" name="Google Shape;14060;p92"/>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92"/>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92"/>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92"/>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92"/>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2"/>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2"/>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92"/>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92"/>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9" name="Google Shape;14069;p92"/>
          <p:cNvGrpSpPr/>
          <p:nvPr/>
        </p:nvGrpSpPr>
        <p:grpSpPr>
          <a:xfrm>
            <a:off x="7524349" y="2280997"/>
            <a:ext cx="350332" cy="288948"/>
            <a:chOff x="7524349" y="2456447"/>
            <a:chExt cx="350332" cy="288948"/>
          </a:xfrm>
        </p:grpSpPr>
        <p:sp>
          <p:nvSpPr>
            <p:cNvPr id="14070" name="Google Shape;14070;p92"/>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92"/>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92"/>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2"/>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2"/>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5" name="Google Shape;14075;p92"/>
          <p:cNvGrpSpPr/>
          <p:nvPr/>
        </p:nvGrpSpPr>
        <p:grpSpPr>
          <a:xfrm>
            <a:off x="3972749" y="2718761"/>
            <a:ext cx="355230" cy="356725"/>
            <a:chOff x="3972749" y="2894211"/>
            <a:chExt cx="355230" cy="356725"/>
          </a:xfrm>
        </p:grpSpPr>
        <p:sp>
          <p:nvSpPr>
            <p:cNvPr id="14076" name="Google Shape;14076;p92"/>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2"/>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92"/>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92"/>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92"/>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1" name="Google Shape;14081;p92"/>
          <p:cNvGrpSpPr/>
          <p:nvPr/>
        </p:nvGrpSpPr>
        <p:grpSpPr>
          <a:xfrm>
            <a:off x="3527797" y="2743346"/>
            <a:ext cx="355993" cy="307904"/>
            <a:chOff x="3527797" y="2918796"/>
            <a:chExt cx="355993" cy="307904"/>
          </a:xfrm>
        </p:grpSpPr>
        <p:sp>
          <p:nvSpPr>
            <p:cNvPr id="14082" name="Google Shape;14082;p92"/>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2"/>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2"/>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2"/>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92"/>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92"/>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92"/>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92"/>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2"/>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92"/>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2" name="Google Shape;14092;p92"/>
          <p:cNvGrpSpPr/>
          <p:nvPr/>
        </p:nvGrpSpPr>
        <p:grpSpPr>
          <a:xfrm>
            <a:off x="3082845" y="2745509"/>
            <a:ext cx="356375" cy="302338"/>
            <a:chOff x="3082845" y="2920959"/>
            <a:chExt cx="356375" cy="302338"/>
          </a:xfrm>
        </p:grpSpPr>
        <p:sp>
          <p:nvSpPr>
            <p:cNvPr id="14093" name="Google Shape;14093;p92"/>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2"/>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5" name="Google Shape;14095;p92"/>
          <p:cNvGrpSpPr/>
          <p:nvPr/>
        </p:nvGrpSpPr>
        <p:grpSpPr>
          <a:xfrm>
            <a:off x="2639038" y="2719492"/>
            <a:ext cx="355612" cy="355612"/>
            <a:chOff x="2639038" y="2894942"/>
            <a:chExt cx="355612" cy="355612"/>
          </a:xfrm>
        </p:grpSpPr>
        <p:sp>
          <p:nvSpPr>
            <p:cNvPr id="14096" name="Google Shape;14096;p92"/>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92"/>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8" name="Google Shape;14098;p92"/>
          <p:cNvGrpSpPr/>
          <p:nvPr/>
        </p:nvGrpSpPr>
        <p:grpSpPr>
          <a:xfrm>
            <a:off x="2194468" y="2763415"/>
            <a:ext cx="355993" cy="267766"/>
            <a:chOff x="2194468" y="2938865"/>
            <a:chExt cx="355993" cy="267766"/>
          </a:xfrm>
        </p:grpSpPr>
        <p:sp>
          <p:nvSpPr>
            <p:cNvPr id="14099" name="Google Shape;14099;p92"/>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2"/>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2"/>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92"/>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92"/>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92"/>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2"/>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2"/>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2"/>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2"/>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92"/>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92"/>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2"/>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2"/>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92"/>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92"/>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2"/>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2"/>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2"/>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2"/>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9" name="Google Shape;14119;p92"/>
          <p:cNvGrpSpPr/>
          <p:nvPr/>
        </p:nvGrpSpPr>
        <p:grpSpPr>
          <a:xfrm>
            <a:off x="1749897" y="2719111"/>
            <a:ext cx="355993" cy="355612"/>
            <a:chOff x="1749897" y="2894561"/>
            <a:chExt cx="355993" cy="355612"/>
          </a:xfrm>
        </p:grpSpPr>
        <p:sp>
          <p:nvSpPr>
            <p:cNvPr id="14120" name="Google Shape;14120;p92"/>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92"/>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92"/>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92"/>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2"/>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2"/>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2"/>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2"/>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92"/>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2"/>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92"/>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1" name="Google Shape;14131;p92"/>
          <p:cNvGrpSpPr/>
          <p:nvPr/>
        </p:nvGrpSpPr>
        <p:grpSpPr>
          <a:xfrm>
            <a:off x="1305327" y="2718761"/>
            <a:ext cx="357520" cy="357488"/>
            <a:chOff x="1305327" y="2894211"/>
            <a:chExt cx="357520" cy="357488"/>
          </a:xfrm>
        </p:grpSpPr>
        <p:sp>
          <p:nvSpPr>
            <p:cNvPr id="14132" name="Google Shape;14132;p92"/>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2"/>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2"/>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2"/>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2"/>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7" name="Google Shape;14137;p92"/>
          <p:cNvGrpSpPr/>
          <p:nvPr/>
        </p:nvGrpSpPr>
        <p:grpSpPr>
          <a:xfrm>
            <a:off x="853950" y="2719270"/>
            <a:ext cx="364104" cy="353290"/>
            <a:chOff x="853950" y="2894720"/>
            <a:chExt cx="364104" cy="353290"/>
          </a:xfrm>
        </p:grpSpPr>
        <p:sp>
          <p:nvSpPr>
            <p:cNvPr id="14138" name="Google Shape;14138;p92"/>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2"/>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2"/>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2"/>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92"/>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92"/>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2"/>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5" name="Google Shape;14145;p92"/>
          <p:cNvGrpSpPr/>
          <p:nvPr/>
        </p:nvGrpSpPr>
        <p:grpSpPr>
          <a:xfrm>
            <a:off x="7066548" y="2737144"/>
            <a:ext cx="352209" cy="334938"/>
            <a:chOff x="7066548" y="2912594"/>
            <a:chExt cx="352209" cy="334938"/>
          </a:xfrm>
        </p:grpSpPr>
        <p:sp>
          <p:nvSpPr>
            <p:cNvPr id="14146" name="Google Shape;14146;p92"/>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2"/>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92"/>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92"/>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92"/>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2"/>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52" name="Google Shape;14152;p92"/>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2"/>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54" name="Google Shape;14154;p92"/>
          <p:cNvGrpSpPr/>
          <p:nvPr/>
        </p:nvGrpSpPr>
        <p:grpSpPr>
          <a:xfrm>
            <a:off x="7541397" y="2729352"/>
            <a:ext cx="318495" cy="352209"/>
            <a:chOff x="7541397" y="2904802"/>
            <a:chExt cx="318495" cy="352209"/>
          </a:xfrm>
        </p:grpSpPr>
        <p:sp>
          <p:nvSpPr>
            <p:cNvPr id="14155" name="Google Shape;14155;p92"/>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2"/>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7" name="Google Shape;14157;p92"/>
          <p:cNvGrpSpPr/>
          <p:nvPr/>
        </p:nvGrpSpPr>
        <p:grpSpPr>
          <a:xfrm>
            <a:off x="8003015" y="2728589"/>
            <a:ext cx="306759" cy="351445"/>
            <a:chOff x="8003015" y="2904039"/>
            <a:chExt cx="306759" cy="351445"/>
          </a:xfrm>
        </p:grpSpPr>
        <p:sp>
          <p:nvSpPr>
            <p:cNvPr id="14158" name="Google Shape;14158;p92"/>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2"/>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92"/>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2"/>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2"/>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2"/>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4" name="Google Shape;14164;p92"/>
          <p:cNvGrpSpPr/>
          <p:nvPr/>
        </p:nvGrpSpPr>
        <p:grpSpPr>
          <a:xfrm>
            <a:off x="5687770" y="2710046"/>
            <a:ext cx="369638" cy="369606"/>
            <a:chOff x="5687770" y="2885496"/>
            <a:chExt cx="369638" cy="369606"/>
          </a:xfrm>
        </p:grpSpPr>
        <p:sp>
          <p:nvSpPr>
            <p:cNvPr id="14165" name="Google Shape;14165;p92"/>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92"/>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92"/>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92"/>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92"/>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2"/>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2"/>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2"/>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2"/>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2"/>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5" name="Google Shape;14175;p92"/>
          <p:cNvGrpSpPr/>
          <p:nvPr/>
        </p:nvGrpSpPr>
        <p:grpSpPr>
          <a:xfrm>
            <a:off x="4881958" y="2729352"/>
            <a:ext cx="156417" cy="349537"/>
            <a:chOff x="4881958" y="2904802"/>
            <a:chExt cx="156417" cy="349537"/>
          </a:xfrm>
        </p:grpSpPr>
        <p:sp>
          <p:nvSpPr>
            <p:cNvPr id="14176" name="Google Shape;14176;p92"/>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2"/>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92"/>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2"/>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2"/>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2"/>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92"/>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3" name="Google Shape;14183;p92"/>
          <p:cNvGrpSpPr/>
          <p:nvPr/>
        </p:nvGrpSpPr>
        <p:grpSpPr>
          <a:xfrm>
            <a:off x="5230318" y="2711064"/>
            <a:ext cx="371133" cy="367443"/>
            <a:chOff x="5230318" y="2886514"/>
            <a:chExt cx="371133" cy="367443"/>
          </a:xfrm>
        </p:grpSpPr>
        <p:sp>
          <p:nvSpPr>
            <p:cNvPr id="14184" name="Google Shape;14184;p92"/>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2"/>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2"/>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2"/>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2"/>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2"/>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2"/>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92"/>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2"/>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3" name="Google Shape;14193;p92"/>
          <p:cNvGrpSpPr/>
          <p:nvPr/>
        </p:nvGrpSpPr>
        <p:grpSpPr>
          <a:xfrm>
            <a:off x="5748358" y="3259128"/>
            <a:ext cx="352590" cy="182561"/>
            <a:chOff x="5748358" y="3434578"/>
            <a:chExt cx="352590" cy="182561"/>
          </a:xfrm>
        </p:grpSpPr>
        <p:sp>
          <p:nvSpPr>
            <p:cNvPr id="14194" name="Google Shape;14194;p92"/>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2"/>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2"/>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2"/>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2"/>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92"/>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0" name="Google Shape;14200;p92"/>
          <p:cNvGrpSpPr/>
          <p:nvPr/>
        </p:nvGrpSpPr>
        <p:grpSpPr>
          <a:xfrm>
            <a:off x="862283" y="4099321"/>
            <a:ext cx="341204" cy="359301"/>
            <a:chOff x="862283" y="4274771"/>
            <a:chExt cx="341204" cy="359301"/>
          </a:xfrm>
        </p:grpSpPr>
        <p:sp>
          <p:nvSpPr>
            <p:cNvPr id="14201" name="Google Shape;14201;p92"/>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92"/>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2"/>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4" name="Google Shape;14204;p92"/>
          <p:cNvGrpSpPr/>
          <p:nvPr/>
        </p:nvGrpSpPr>
        <p:grpSpPr>
          <a:xfrm>
            <a:off x="1396957" y="4111915"/>
            <a:ext cx="301861" cy="332871"/>
            <a:chOff x="1396957" y="4287365"/>
            <a:chExt cx="301861" cy="332871"/>
          </a:xfrm>
        </p:grpSpPr>
        <p:sp>
          <p:nvSpPr>
            <p:cNvPr id="14205" name="Google Shape;14205;p92"/>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2"/>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2"/>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2"/>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92"/>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92"/>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2"/>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92"/>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2"/>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92"/>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2"/>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2"/>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2"/>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2"/>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2"/>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0" name="Google Shape;14220;p92"/>
          <p:cNvGrpSpPr/>
          <p:nvPr/>
        </p:nvGrpSpPr>
        <p:grpSpPr>
          <a:xfrm>
            <a:off x="1865381" y="4102056"/>
            <a:ext cx="396131" cy="355612"/>
            <a:chOff x="1865381" y="4277506"/>
            <a:chExt cx="396131" cy="355612"/>
          </a:xfrm>
        </p:grpSpPr>
        <p:sp>
          <p:nvSpPr>
            <p:cNvPr id="14221" name="Google Shape;14221;p92"/>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2"/>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92"/>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2"/>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2"/>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2"/>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7" name="Google Shape;14227;p92"/>
          <p:cNvGrpSpPr/>
          <p:nvPr/>
        </p:nvGrpSpPr>
        <p:grpSpPr>
          <a:xfrm>
            <a:off x="2411823" y="4128549"/>
            <a:ext cx="334398" cy="299953"/>
            <a:chOff x="2411823" y="4303999"/>
            <a:chExt cx="334398" cy="299953"/>
          </a:xfrm>
        </p:grpSpPr>
        <p:sp>
          <p:nvSpPr>
            <p:cNvPr id="14228" name="Google Shape;14228;p92"/>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2"/>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2"/>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2"/>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92"/>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2"/>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2"/>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5" name="Google Shape;14235;p92"/>
          <p:cNvGrpSpPr/>
          <p:nvPr/>
        </p:nvGrpSpPr>
        <p:grpSpPr>
          <a:xfrm>
            <a:off x="2903337" y="4103582"/>
            <a:ext cx="382519" cy="350682"/>
            <a:chOff x="2903337" y="4279032"/>
            <a:chExt cx="382519" cy="350682"/>
          </a:xfrm>
        </p:grpSpPr>
        <p:sp>
          <p:nvSpPr>
            <p:cNvPr id="14236" name="Google Shape;14236;p92"/>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2"/>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2"/>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92"/>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2"/>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2"/>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2"/>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92"/>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92"/>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2"/>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2"/>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92"/>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2"/>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2"/>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92"/>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1" name="Google Shape;14251;p92"/>
          <p:cNvGrpSpPr/>
          <p:nvPr/>
        </p:nvGrpSpPr>
        <p:grpSpPr>
          <a:xfrm>
            <a:off x="3933342" y="4140317"/>
            <a:ext cx="383632" cy="276449"/>
            <a:chOff x="3933342" y="4315767"/>
            <a:chExt cx="383632" cy="276449"/>
          </a:xfrm>
        </p:grpSpPr>
        <p:sp>
          <p:nvSpPr>
            <p:cNvPr id="14252" name="Google Shape;14252;p92"/>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2"/>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2"/>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92"/>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2"/>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2"/>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8" name="Google Shape;14258;p92"/>
          <p:cNvGrpSpPr/>
          <p:nvPr/>
        </p:nvGrpSpPr>
        <p:grpSpPr>
          <a:xfrm>
            <a:off x="3441065" y="4127055"/>
            <a:ext cx="337069" cy="302593"/>
            <a:chOff x="3441065" y="4302505"/>
            <a:chExt cx="337069" cy="302593"/>
          </a:xfrm>
        </p:grpSpPr>
        <p:sp>
          <p:nvSpPr>
            <p:cNvPr id="14259" name="Google Shape;14259;p92"/>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92"/>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92"/>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2"/>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2"/>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2"/>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2"/>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2"/>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2"/>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2"/>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2"/>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2"/>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92"/>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2" name="Google Shape;14272;p92"/>
          <p:cNvGrpSpPr/>
          <p:nvPr/>
        </p:nvGrpSpPr>
        <p:grpSpPr>
          <a:xfrm>
            <a:off x="3532345" y="3187185"/>
            <a:ext cx="339328" cy="336274"/>
            <a:chOff x="3532345" y="3362635"/>
            <a:chExt cx="339328" cy="336274"/>
          </a:xfrm>
        </p:grpSpPr>
        <p:sp>
          <p:nvSpPr>
            <p:cNvPr id="14273" name="Google Shape;14273;p9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92"/>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2"/>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2"/>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8" name="Google Shape;14278;p92"/>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79" name="Google Shape;14279;p92"/>
          <p:cNvGrpSpPr/>
          <p:nvPr/>
        </p:nvGrpSpPr>
        <p:grpSpPr>
          <a:xfrm>
            <a:off x="1883955" y="3633250"/>
            <a:ext cx="162873" cy="351445"/>
            <a:chOff x="1883955" y="3808700"/>
            <a:chExt cx="162873" cy="351445"/>
          </a:xfrm>
        </p:grpSpPr>
        <p:sp>
          <p:nvSpPr>
            <p:cNvPr id="14280" name="Google Shape;14280;p92"/>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2"/>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2" name="Google Shape;14282;p92"/>
          <p:cNvGrpSpPr/>
          <p:nvPr/>
        </p:nvGrpSpPr>
        <p:grpSpPr>
          <a:xfrm>
            <a:off x="939156" y="3633759"/>
            <a:ext cx="192007" cy="351318"/>
            <a:chOff x="939156" y="3809209"/>
            <a:chExt cx="192007" cy="351318"/>
          </a:xfrm>
        </p:grpSpPr>
        <p:sp>
          <p:nvSpPr>
            <p:cNvPr id="14283" name="Google Shape;14283;p92"/>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2"/>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5" name="Google Shape;14285;p92"/>
          <p:cNvGrpSpPr/>
          <p:nvPr/>
        </p:nvGrpSpPr>
        <p:grpSpPr>
          <a:xfrm>
            <a:off x="2306167" y="3634395"/>
            <a:ext cx="193915" cy="349155"/>
            <a:chOff x="2306167" y="3809845"/>
            <a:chExt cx="193915" cy="349155"/>
          </a:xfrm>
        </p:grpSpPr>
        <p:sp>
          <p:nvSpPr>
            <p:cNvPr id="14286" name="Google Shape;14286;p92"/>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2"/>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2"/>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92"/>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2"/>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2"/>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92"/>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3" name="Google Shape;14293;p92"/>
          <p:cNvGrpSpPr/>
          <p:nvPr/>
        </p:nvGrpSpPr>
        <p:grpSpPr>
          <a:xfrm>
            <a:off x="1323901" y="3631723"/>
            <a:ext cx="356343" cy="356757"/>
            <a:chOff x="1323901" y="3807173"/>
            <a:chExt cx="356343" cy="356757"/>
          </a:xfrm>
        </p:grpSpPr>
        <p:sp>
          <p:nvSpPr>
            <p:cNvPr id="14294" name="Google Shape;14294;p92"/>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2"/>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2"/>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2"/>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92"/>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2"/>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2"/>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2"/>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2"/>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2"/>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92"/>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92"/>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92"/>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2"/>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2"/>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2"/>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2"/>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2"/>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92"/>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92"/>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2"/>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2"/>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92"/>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92"/>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18" name="Google Shape;14318;p92"/>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9" name="Google Shape;14319;p92"/>
          <p:cNvGrpSpPr/>
          <p:nvPr/>
        </p:nvGrpSpPr>
        <p:grpSpPr>
          <a:xfrm>
            <a:off x="859262" y="3178470"/>
            <a:ext cx="306759" cy="351445"/>
            <a:chOff x="859262" y="3353920"/>
            <a:chExt cx="306759" cy="351445"/>
          </a:xfrm>
        </p:grpSpPr>
        <p:sp>
          <p:nvSpPr>
            <p:cNvPr id="14320" name="Google Shape;14320;p92"/>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2"/>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2"/>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2"/>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2"/>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25" name="Google Shape;14325;p92"/>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26" name="Google Shape;14326;p92"/>
          <p:cNvGrpSpPr/>
          <p:nvPr/>
        </p:nvGrpSpPr>
        <p:grpSpPr>
          <a:xfrm>
            <a:off x="3967437" y="3661652"/>
            <a:ext cx="364708" cy="295405"/>
            <a:chOff x="3967437" y="3837102"/>
            <a:chExt cx="364708" cy="295405"/>
          </a:xfrm>
        </p:grpSpPr>
        <p:sp>
          <p:nvSpPr>
            <p:cNvPr id="14327" name="Google Shape;14327;p92"/>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92"/>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92"/>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2"/>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2"/>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32" name="Google Shape;14332;p92"/>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92"/>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92"/>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35" name="Google Shape;14335;p92"/>
          <p:cNvGrpSpPr/>
          <p:nvPr/>
        </p:nvGrpSpPr>
        <p:grpSpPr>
          <a:xfrm>
            <a:off x="5811827" y="3631001"/>
            <a:ext cx="283743" cy="308444"/>
            <a:chOff x="5964227" y="3858701"/>
            <a:chExt cx="283743" cy="308444"/>
          </a:xfrm>
        </p:grpSpPr>
        <p:sp>
          <p:nvSpPr>
            <p:cNvPr id="14336" name="Google Shape;14336;p92"/>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2"/>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2"/>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2"/>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0" name="Google Shape;14340;p92"/>
          <p:cNvGrpSpPr/>
          <p:nvPr/>
        </p:nvGrpSpPr>
        <p:grpSpPr>
          <a:xfrm>
            <a:off x="6243508" y="3697623"/>
            <a:ext cx="320372" cy="213602"/>
            <a:chOff x="6395908" y="3873073"/>
            <a:chExt cx="320372" cy="213602"/>
          </a:xfrm>
        </p:grpSpPr>
        <p:sp>
          <p:nvSpPr>
            <p:cNvPr id="14341" name="Google Shape;14341;p92"/>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2"/>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2"/>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92"/>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92"/>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92"/>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2"/>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2"/>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92"/>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2"/>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1" name="Google Shape;14351;p92"/>
          <p:cNvGrpSpPr/>
          <p:nvPr/>
        </p:nvGrpSpPr>
        <p:grpSpPr>
          <a:xfrm>
            <a:off x="7262890" y="3627366"/>
            <a:ext cx="357138" cy="352018"/>
            <a:chOff x="7415290" y="3802816"/>
            <a:chExt cx="357138" cy="352018"/>
          </a:xfrm>
        </p:grpSpPr>
        <p:sp>
          <p:nvSpPr>
            <p:cNvPr id="14352" name="Google Shape;14352;p92"/>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92"/>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2"/>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2"/>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92"/>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92"/>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2"/>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2"/>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0" name="Google Shape;14360;p92"/>
          <p:cNvGrpSpPr/>
          <p:nvPr/>
        </p:nvGrpSpPr>
        <p:grpSpPr>
          <a:xfrm>
            <a:off x="6737312" y="3657963"/>
            <a:ext cx="355230" cy="293401"/>
            <a:chOff x="6889712" y="3833413"/>
            <a:chExt cx="355230" cy="293401"/>
          </a:xfrm>
        </p:grpSpPr>
        <p:sp>
          <p:nvSpPr>
            <p:cNvPr id="14361" name="Google Shape;14361;p92"/>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92"/>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2"/>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92"/>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2"/>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6" name="Google Shape;14366;p92"/>
          <p:cNvGrpSpPr/>
          <p:nvPr/>
        </p:nvGrpSpPr>
        <p:grpSpPr>
          <a:xfrm>
            <a:off x="7707152" y="3660420"/>
            <a:ext cx="282318" cy="337168"/>
            <a:chOff x="1635875" y="237775"/>
            <a:chExt cx="4370250" cy="5219325"/>
          </a:xfrm>
        </p:grpSpPr>
        <p:sp>
          <p:nvSpPr>
            <p:cNvPr id="14367" name="Google Shape;14367;p92"/>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92"/>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9" name="Google Shape;14369;p92"/>
          <p:cNvGrpSpPr/>
          <p:nvPr/>
        </p:nvGrpSpPr>
        <p:grpSpPr>
          <a:xfrm>
            <a:off x="3103963" y="3185690"/>
            <a:ext cx="297886" cy="337578"/>
            <a:chOff x="3103963" y="3361140"/>
            <a:chExt cx="297886" cy="337578"/>
          </a:xfrm>
        </p:grpSpPr>
        <p:sp>
          <p:nvSpPr>
            <p:cNvPr id="14370" name="Google Shape;14370;p92"/>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2"/>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2"/>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92"/>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9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9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92"/>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9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92"/>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9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92"/>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9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2"/>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2"/>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2"/>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9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9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9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92"/>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92"/>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4" name="Google Shape;14394;p92"/>
          <p:cNvGrpSpPr/>
          <p:nvPr/>
        </p:nvGrpSpPr>
        <p:grpSpPr>
          <a:xfrm>
            <a:off x="2667821" y="3185658"/>
            <a:ext cx="273046" cy="337801"/>
            <a:chOff x="2667821" y="3361108"/>
            <a:chExt cx="273046" cy="337801"/>
          </a:xfrm>
        </p:grpSpPr>
        <p:sp>
          <p:nvSpPr>
            <p:cNvPr id="14395" name="Google Shape;14395;p92"/>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92"/>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92"/>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92"/>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92"/>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2"/>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2"/>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92"/>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92"/>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92"/>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2"/>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92"/>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92"/>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92"/>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92"/>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92"/>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2"/>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2"/>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92"/>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4" name="Google Shape;14414;p92"/>
          <p:cNvGrpSpPr/>
          <p:nvPr/>
        </p:nvGrpSpPr>
        <p:grpSpPr>
          <a:xfrm>
            <a:off x="2212469" y="3184863"/>
            <a:ext cx="282715" cy="338660"/>
            <a:chOff x="2212469" y="3360313"/>
            <a:chExt cx="282715" cy="338660"/>
          </a:xfrm>
        </p:grpSpPr>
        <p:sp>
          <p:nvSpPr>
            <p:cNvPr id="14415" name="Google Shape;14415;p92"/>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92"/>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92"/>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8" name="Google Shape;14418;p92"/>
          <p:cNvGrpSpPr/>
          <p:nvPr/>
        </p:nvGrpSpPr>
        <p:grpSpPr>
          <a:xfrm>
            <a:off x="1768821" y="3185658"/>
            <a:ext cx="278739" cy="339073"/>
            <a:chOff x="1768821" y="3361108"/>
            <a:chExt cx="278739" cy="339073"/>
          </a:xfrm>
        </p:grpSpPr>
        <p:sp>
          <p:nvSpPr>
            <p:cNvPr id="14419" name="Google Shape;14419;p92"/>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2"/>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92"/>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92"/>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92"/>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92"/>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92"/>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2"/>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92"/>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92"/>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2"/>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0" name="Google Shape;14430;p92"/>
          <p:cNvGrpSpPr/>
          <p:nvPr/>
        </p:nvGrpSpPr>
        <p:grpSpPr>
          <a:xfrm>
            <a:off x="5337883" y="3161423"/>
            <a:ext cx="307141" cy="376826"/>
            <a:chOff x="5337883" y="3336873"/>
            <a:chExt cx="307141" cy="376826"/>
          </a:xfrm>
        </p:grpSpPr>
        <p:sp>
          <p:nvSpPr>
            <p:cNvPr id="14431" name="Google Shape;14431;p92"/>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92"/>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3" name="Google Shape;14433;p92"/>
          <p:cNvGrpSpPr/>
          <p:nvPr/>
        </p:nvGrpSpPr>
        <p:grpSpPr>
          <a:xfrm>
            <a:off x="4883835" y="3161805"/>
            <a:ext cx="323425" cy="377557"/>
            <a:chOff x="4883835" y="3337255"/>
            <a:chExt cx="323425" cy="377557"/>
          </a:xfrm>
        </p:grpSpPr>
        <p:sp>
          <p:nvSpPr>
            <p:cNvPr id="14434" name="Google Shape;14434;p92"/>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92"/>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2"/>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7" name="Google Shape;14437;p92"/>
          <p:cNvGrpSpPr/>
          <p:nvPr/>
        </p:nvGrpSpPr>
        <p:grpSpPr>
          <a:xfrm>
            <a:off x="6193310" y="3231839"/>
            <a:ext cx="352590" cy="237488"/>
            <a:chOff x="6193310" y="3407289"/>
            <a:chExt cx="352590" cy="237488"/>
          </a:xfrm>
        </p:grpSpPr>
        <p:sp>
          <p:nvSpPr>
            <p:cNvPr id="14438" name="Google Shape;14438;p92"/>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92"/>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92"/>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92"/>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2"/>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3" name="Google Shape;14443;p92"/>
          <p:cNvGrpSpPr/>
          <p:nvPr/>
        </p:nvGrpSpPr>
        <p:grpSpPr>
          <a:xfrm>
            <a:off x="6637117" y="3222393"/>
            <a:ext cx="353735" cy="254504"/>
            <a:chOff x="6637117" y="3397843"/>
            <a:chExt cx="353735" cy="254504"/>
          </a:xfrm>
        </p:grpSpPr>
        <p:sp>
          <p:nvSpPr>
            <p:cNvPr id="14444" name="Google Shape;14444;p92"/>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92"/>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2"/>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2"/>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2"/>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92"/>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0" name="Google Shape;14450;p92"/>
          <p:cNvGrpSpPr/>
          <p:nvPr/>
        </p:nvGrpSpPr>
        <p:grpSpPr>
          <a:xfrm>
            <a:off x="7075994" y="3174081"/>
            <a:ext cx="360637" cy="352336"/>
            <a:chOff x="7075994" y="3349531"/>
            <a:chExt cx="360637" cy="352336"/>
          </a:xfrm>
        </p:grpSpPr>
        <p:sp>
          <p:nvSpPr>
            <p:cNvPr id="14451" name="Google Shape;14451;p92"/>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92"/>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92"/>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92"/>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92"/>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92"/>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92"/>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8" name="Google Shape;14458;p92"/>
          <p:cNvGrpSpPr/>
          <p:nvPr/>
        </p:nvGrpSpPr>
        <p:grpSpPr>
          <a:xfrm>
            <a:off x="7651983" y="3173731"/>
            <a:ext cx="107183" cy="352399"/>
            <a:chOff x="7651983" y="3349181"/>
            <a:chExt cx="107183" cy="352399"/>
          </a:xfrm>
        </p:grpSpPr>
        <p:sp>
          <p:nvSpPr>
            <p:cNvPr id="14459" name="Google Shape;14459;p92"/>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92"/>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1" name="Google Shape;14461;p92"/>
          <p:cNvGrpSpPr/>
          <p:nvPr/>
        </p:nvGrpSpPr>
        <p:grpSpPr>
          <a:xfrm>
            <a:off x="7973468" y="3206872"/>
            <a:ext cx="352590" cy="287072"/>
            <a:chOff x="7973468" y="3382322"/>
            <a:chExt cx="352590" cy="287072"/>
          </a:xfrm>
        </p:grpSpPr>
        <p:sp>
          <p:nvSpPr>
            <p:cNvPr id="14462" name="Google Shape;14462;p92"/>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92"/>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92"/>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92"/>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2"/>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2"/>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2"/>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92"/>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92"/>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92"/>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92"/>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92"/>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74" name="Google Shape;14474;p92"/>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4475" name="Google Shape;14475;p92"/>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79" name="Shape 14479"/>
        <p:cNvGrpSpPr/>
        <p:nvPr/>
      </p:nvGrpSpPr>
      <p:grpSpPr>
        <a:xfrm>
          <a:off x="0" y="0"/>
          <a:ext cx="0" cy="0"/>
          <a:chOff x="0" y="0"/>
          <a:chExt cx="0" cy="0"/>
        </a:xfrm>
      </p:grpSpPr>
      <p:grpSp>
        <p:nvGrpSpPr>
          <p:cNvPr id="14480" name="Google Shape;14480;p93"/>
          <p:cNvGrpSpPr/>
          <p:nvPr/>
        </p:nvGrpSpPr>
        <p:grpSpPr>
          <a:xfrm>
            <a:off x="849677" y="1576858"/>
            <a:ext cx="347872" cy="347488"/>
            <a:chOff x="849677" y="1500658"/>
            <a:chExt cx="347872" cy="347488"/>
          </a:xfrm>
        </p:grpSpPr>
        <p:sp>
          <p:nvSpPr>
            <p:cNvPr id="14481" name="Google Shape;14481;p93"/>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93"/>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93"/>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93"/>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93"/>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93"/>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7" name="Google Shape;14487;p93"/>
          <p:cNvGrpSpPr/>
          <p:nvPr/>
        </p:nvGrpSpPr>
        <p:grpSpPr>
          <a:xfrm>
            <a:off x="1415853" y="1576858"/>
            <a:ext cx="315872" cy="347488"/>
            <a:chOff x="1415853" y="1500658"/>
            <a:chExt cx="315872" cy="347488"/>
          </a:xfrm>
        </p:grpSpPr>
        <p:sp>
          <p:nvSpPr>
            <p:cNvPr id="14488" name="Google Shape;14488;p93"/>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93"/>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93"/>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3"/>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2" name="Google Shape;14492;p93"/>
          <p:cNvGrpSpPr/>
          <p:nvPr/>
        </p:nvGrpSpPr>
        <p:grpSpPr>
          <a:xfrm>
            <a:off x="4697389" y="1576858"/>
            <a:ext cx="347520" cy="347104"/>
            <a:chOff x="4697389" y="1500658"/>
            <a:chExt cx="347520" cy="347104"/>
          </a:xfrm>
        </p:grpSpPr>
        <p:sp>
          <p:nvSpPr>
            <p:cNvPr id="14493" name="Google Shape;14493;p93"/>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93"/>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3"/>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6" name="Google Shape;14496;p93"/>
          <p:cNvGrpSpPr/>
          <p:nvPr/>
        </p:nvGrpSpPr>
        <p:grpSpPr>
          <a:xfrm>
            <a:off x="3603533" y="2041146"/>
            <a:ext cx="347520" cy="353760"/>
            <a:chOff x="3603533" y="1964946"/>
            <a:chExt cx="347520" cy="353760"/>
          </a:xfrm>
        </p:grpSpPr>
        <p:sp>
          <p:nvSpPr>
            <p:cNvPr id="14497" name="Google Shape;14497;p93"/>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3"/>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93"/>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0" name="Google Shape;14500;p93"/>
          <p:cNvGrpSpPr/>
          <p:nvPr/>
        </p:nvGrpSpPr>
        <p:grpSpPr>
          <a:xfrm>
            <a:off x="1950765" y="2040538"/>
            <a:ext cx="357792" cy="352448"/>
            <a:chOff x="1950765" y="1964338"/>
            <a:chExt cx="357792" cy="352448"/>
          </a:xfrm>
        </p:grpSpPr>
        <p:sp>
          <p:nvSpPr>
            <p:cNvPr id="14501" name="Google Shape;14501;p93"/>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3"/>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93"/>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93"/>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5" name="Google Shape;14505;p93"/>
          <p:cNvGrpSpPr/>
          <p:nvPr/>
        </p:nvGrpSpPr>
        <p:grpSpPr>
          <a:xfrm>
            <a:off x="7435629" y="2040890"/>
            <a:ext cx="367712" cy="353248"/>
            <a:chOff x="7435629" y="1964690"/>
            <a:chExt cx="367712" cy="353248"/>
          </a:xfrm>
        </p:grpSpPr>
        <p:sp>
          <p:nvSpPr>
            <p:cNvPr id="14506" name="Google Shape;14506;p93"/>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93"/>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93"/>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93"/>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0" name="Google Shape;14510;p93"/>
          <p:cNvGrpSpPr/>
          <p:nvPr/>
        </p:nvGrpSpPr>
        <p:grpSpPr>
          <a:xfrm>
            <a:off x="2512749" y="2041242"/>
            <a:ext cx="333024" cy="352896"/>
            <a:chOff x="2512749" y="1965042"/>
            <a:chExt cx="333024" cy="352896"/>
          </a:xfrm>
        </p:grpSpPr>
        <p:sp>
          <p:nvSpPr>
            <p:cNvPr id="14511" name="Google Shape;14511;p93"/>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93"/>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93"/>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3"/>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3"/>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6" name="Google Shape;14516;p93"/>
          <p:cNvGrpSpPr/>
          <p:nvPr/>
        </p:nvGrpSpPr>
        <p:grpSpPr>
          <a:xfrm>
            <a:off x="1398317" y="2057978"/>
            <a:ext cx="365792" cy="335392"/>
            <a:chOff x="1398317" y="1981778"/>
            <a:chExt cx="365792" cy="335392"/>
          </a:xfrm>
        </p:grpSpPr>
        <p:sp>
          <p:nvSpPr>
            <p:cNvPr id="14517" name="Google Shape;14517;p93"/>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93"/>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93"/>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93"/>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3"/>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93"/>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3" name="Google Shape;14523;p93"/>
          <p:cNvGrpSpPr/>
          <p:nvPr/>
        </p:nvGrpSpPr>
        <p:grpSpPr>
          <a:xfrm>
            <a:off x="3052237" y="2079770"/>
            <a:ext cx="353600" cy="314752"/>
            <a:chOff x="3052237" y="2003570"/>
            <a:chExt cx="353600" cy="314752"/>
          </a:xfrm>
        </p:grpSpPr>
        <p:sp>
          <p:nvSpPr>
            <p:cNvPr id="14524" name="Google Shape;14524;p93"/>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3"/>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93"/>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7" name="Google Shape;14527;p93"/>
          <p:cNvGrpSpPr/>
          <p:nvPr/>
        </p:nvGrpSpPr>
        <p:grpSpPr>
          <a:xfrm>
            <a:off x="1404013" y="3034266"/>
            <a:ext cx="368096" cy="223968"/>
            <a:chOff x="1404013" y="2958066"/>
            <a:chExt cx="368096" cy="223968"/>
          </a:xfrm>
        </p:grpSpPr>
        <p:sp>
          <p:nvSpPr>
            <p:cNvPr id="14528" name="Google Shape;14528;p93"/>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93"/>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0" name="Google Shape;14530;p93"/>
          <p:cNvSpPr/>
          <p:nvPr/>
        </p:nvSpPr>
        <p:spPr>
          <a:xfrm>
            <a:off x="4147597"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93"/>
          <p:cNvSpPr/>
          <p:nvPr/>
        </p:nvSpPr>
        <p:spPr>
          <a:xfrm>
            <a:off x="880141"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32" name="Google Shape;14532;p93"/>
          <p:cNvGrpSpPr/>
          <p:nvPr/>
        </p:nvGrpSpPr>
        <p:grpSpPr>
          <a:xfrm>
            <a:off x="1951149" y="2961402"/>
            <a:ext cx="370368" cy="367328"/>
            <a:chOff x="1951149" y="2885202"/>
            <a:chExt cx="370368" cy="367328"/>
          </a:xfrm>
        </p:grpSpPr>
        <p:sp>
          <p:nvSpPr>
            <p:cNvPr id="14533" name="Google Shape;14533;p93"/>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93"/>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93"/>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6" name="Google Shape;14536;p93"/>
          <p:cNvGrpSpPr/>
          <p:nvPr/>
        </p:nvGrpSpPr>
        <p:grpSpPr>
          <a:xfrm>
            <a:off x="2501677" y="2982362"/>
            <a:ext cx="367328" cy="327296"/>
            <a:chOff x="2501677" y="2906162"/>
            <a:chExt cx="367328" cy="327296"/>
          </a:xfrm>
        </p:grpSpPr>
        <p:sp>
          <p:nvSpPr>
            <p:cNvPr id="14537" name="Google Shape;14537;p93"/>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93"/>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3"/>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0" name="Google Shape;14540;p93"/>
          <p:cNvSpPr/>
          <p:nvPr/>
        </p:nvSpPr>
        <p:spPr>
          <a:xfrm>
            <a:off x="3597837"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1" name="Google Shape;14541;p93"/>
          <p:cNvGrpSpPr/>
          <p:nvPr/>
        </p:nvGrpSpPr>
        <p:grpSpPr>
          <a:xfrm>
            <a:off x="3050317" y="2969914"/>
            <a:ext cx="367712" cy="354240"/>
            <a:chOff x="3050317" y="2893714"/>
            <a:chExt cx="367712" cy="354240"/>
          </a:xfrm>
        </p:grpSpPr>
        <p:sp>
          <p:nvSpPr>
            <p:cNvPr id="14542" name="Google Shape;14542;p93"/>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93"/>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4" name="Google Shape;14544;p93"/>
          <p:cNvSpPr/>
          <p:nvPr/>
        </p:nvSpPr>
        <p:spPr>
          <a:xfrm>
            <a:off x="4694733"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93"/>
          <p:cNvSpPr/>
          <p:nvPr/>
        </p:nvSpPr>
        <p:spPr>
          <a:xfrm>
            <a:off x="8046381"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6" name="Google Shape;14546;p93"/>
          <p:cNvGrpSpPr/>
          <p:nvPr/>
        </p:nvGrpSpPr>
        <p:grpSpPr>
          <a:xfrm>
            <a:off x="7531277" y="2962554"/>
            <a:ext cx="185184" cy="367296"/>
            <a:chOff x="7531277" y="2886354"/>
            <a:chExt cx="185184" cy="367296"/>
          </a:xfrm>
        </p:grpSpPr>
        <p:sp>
          <p:nvSpPr>
            <p:cNvPr id="14547" name="Google Shape;14547;p93"/>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3"/>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3"/>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0" name="Google Shape;14550;p93"/>
          <p:cNvGrpSpPr/>
          <p:nvPr/>
        </p:nvGrpSpPr>
        <p:grpSpPr>
          <a:xfrm>
            <a:off x="6926637" y="2962938"/>
            <a:ext cx="297184" cy="367296"/>
            <a:chOff x="6926637" y="2886738"/>
            <a:chExt cx="297184" cy="367296"/>
          </a:xfrm>
        </p:grpSpPr>
        <p:sp>
          <p:nvSpPr>
            <p:cNvPr id="14551" name="Google Shape;14551;p93"/>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93"/>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93"/>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4" name="Google Shape;14554;p93"/>
          <p:cNvSpPr/>
          <p:nvPr/>
        </p:nvSpPr>
        <p:spPr>
          <a:xfrm>
            <a:off x="5255565"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3"/>
          <p:cNvSpPr/>
          <p:nvPr/>
        </p:nvSpPr>
        <p:spPr>
          <a:xfrm>
            <a:off x="5834285"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6" name="Google Shape;14556;p93"/>
          <p:cNvGrpSpPr/>
          <p:nvPr/>
        </p:nvGrpSpPr>
        <p:grpSpPr>
          <a:xfrm>
            <a:off x="6340653" y="2962554"/>
            <a:ext cx="370368" cy="368064"/>
            <a:chOff x="6340653" y="2886354"/>
            <a:chExt cx="370368" cy="368064"/>
          </a:xfrm>
        </p:grpSpPr>
        <p:sp>
          <p:nvSpPr>
            <p:cNvPr id="14557" name="Google Shape;14557;p93"/>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93"/>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93"/>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93"/>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93"/>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93"/>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3" name="Google Shape;14563;p93"/>
          <p:cNvGrpSpPr/>
          <p:nvPr/>
        </p:nvGrpSpPr>
        <p:grpSpPr>
          <a:xfrm>
            <a:off x="5246797" y="2057626"/>
            <a:ext cx="354752" cy="336512"/>
            <a:chOff x="5246797" y="1981426"/>
            <a:chExt cx="354752" cy="336512"/>
          </a:xfrm>
        </p:grpSpPr>
        <p:sp>
          <p:nvSpPr>
            <p:cNvPr id="14564" name="Google Shape;14564;p93"/>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93"/>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6" name="Google Shape;14566;p93"/>
          <p:cNvGrpSpPr/>
          <p:nvPr/>
        </p:nvGrpSpPr>
        <p:grpSpPr>
          <a:xfrm>
            <a:off x="4148749" y="2178266"/>
            <a:ext cx="355136" cy="216256"/>
            <a:chOff x="4148749" y="2102066"/>
            <a:chExt cx="355136" cy="216256"/>
          </a:xfrm>
        </p:grpSpPr>
        <p:sp>
          <p:nvSpPr>
            <p:cNvPr id="14567" name="Google Shape;14567;p93"/>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3"/>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9" name="Google Shape;14569;p93"/>
          <p:cNvGrpSpPr/>
          <p:nvPr/>
        </p:nvGrpSpPr>
        <p:grpSpPr>
          <a:xfrm>
            <a:off x="5794669" y="2077626"/>
            <a:ext cx="354752" cy="315360"/>
            <a:chOff x="5794669" y="2001426"/>
            <a:chExt cx="354752" cy="315360"/>
          </a:xfrm>
        </p:grpSpPr>
        <p:sp>
          <p:nvSpPr>
            <p:cNvPr id="14570" name="Google Shape;14570;p93"/>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93"/>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2" name="Google Shape;14572;p93"/>
          <p:cNvGrpSpPr/>
          <p:nvPr/>
        </p:nvGrpSpPr>
        <p:grpSpPr>
          <a:xfrm>
            <a:off x="6345229" y="2106042"/>
            <a:ext cx="352832" cy="289216"/>
            <a:chOff x="6345229" y="2029842"/>
            <a:chExt cx="352832" cy="289216"/>
          </a:xfrm>
        </p:grpSpPr>
        <p:sp>
          <p:nvSpPr>
            <p:cNvPr id="14573" name="Google Shape;14573;p93"/>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3"/>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5" name="Google Shape;14575;p93"/>
          <p:cNvGrpSpPr/>
          <p:nvPr/>
        </p:nvGrpSpPr>
        <p:grpSpPr>
          <a:xfrm>
            <a:off x="4697389" y="2112538"/>
            <a:ext cx="354752" cy="281984"/>
            <a:chOff x="4697389" y="2036338"/>
            <a:chExt cx="354752" cy="281984"/>
          </a:xfrm>
        </p:grpSpPr>
        <p:sp>
          <p:nvSpPr>
            <p:cNvPr id="14576" name="Google Shape;14576;p93"/>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3"/>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8" name="Google Shape;14578;p93"/>
          <p:cNvGrpSpPr/>
          <p:nvPr/>
        </p:nvGrpSpPr>
        <p:grpSpPr>
          <a:xfrm>
            <a:off x="1404013" y="2500954"/>
            <a:ext cx="353600" cy="354944"/>
            <a:chOff x="1404013" y="2424754"/>
            <a:chExt cx="353600" cy="354944"/>
          </a:xfrm>
        </p:grpSpPr>
        <p:sp>
          <p:nvSpPr>
            <p:cNvPr id="14579" name="Google Shape;14579;p93"/>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93"/>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93"/>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3"/>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93"/>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93"/>
          <p:cNvGrpSpPr/>
          <p:nvPr/>
        </p:nvGrpSpPr>
        <p:grpSpPr>
          <a:xfrm>
            <a:off x="854253" y="2504474"/>
            <a:ext cx="355104" cy="351040"/>
            <a:chOff x="854253" y="2428274"/>
            <a:chExt cx="355104" cy="351040"/>
          </a:xfrm>
        </p:grpSpPr>
        <p:sp>
          <p:nvSpPr>
            <p:cNvPr id="14585" name="Google Shape;14585;p93"/>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93"/>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7" name="Google Shape;14587;p93"/>
          <p:cNvGrpSpPr/>
          <p:nvPr/>
        </p:nvGrpSpPr>
        <p:grpSpPr>
          <a:xfrm>
            <a:off x="6896909" y="2517146"/>
            <a:ext cx="354752" cy="275904"/>
            <a:chOff x="6896909" y="2440946"/>
            <a:chExt cx="354752" cy="275904"/>
          </a:xfrm>
        </p:grpSpPr>
        <p:sp>
          <p:nvSpPr>
            <p:cNvPr id="14588" name="Google Shape;14588;p93"/>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93"/>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90" name="Google Shape;14590;p93"/>
          <p:cNvSpPr/>
          <p:nvPr/>
        </p:nvSpPr>
        <p:spPr>
          <a:xfrm>
            <a:off x="6347501"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91" name="Google Shape;14591;p93"/>
          <p:cNvGrpSpPr/>
          <p:nvPr/>
        </p:nvGrpSpPr>
        <p:grpSpPr>
          <a:xfrm>
            <a:off x="5265069" y="2500954"/>
            <a:ext cx="321984" cy="354560"/>
            <a:chOff x="5265069" y="2424754"/>
            <a:chExt cx="321984" cy="354560"/>
          </a:xfrm>
        </p:grpSpPr>
        <p:sp>
          <p:nvSpPr>
            <p:cNvPr id="14592" name="Google Shape;14592;p93"/>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93"/>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4" name="Google Shape;14594;p93"/>
          <p:cNvGrpSpPr/>
          <p:nvPr/>
        </p:nvGrpSpPr>
        <p:grpSpPr>
          <a:xfrm>
            <a:off x="4150669" y="2542970"/>
            <a:ext cx="355104" cy="259584"/>
            <a:chOff x="4150669" y="2466770"/>
            <a:chExt cx="355104" cy="259584"/>
          </a:xfrm>
        </p:grpSpPr>
        <p:sp>
          <p:nvSpPr>
            <p:cNvPr id="14595" name="Google Shape;14595;p93"/>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93"/>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3"/>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3"/>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9" name="Google Shape;14599;p93"/>
          <p:cNvGrpSpPr/>
          <p:nvPr/>
        </p:nvGrpSpPr>
        <p:grpSpPr>
          <a:xfrm>
            <a:off x="4699693" y="2501146"/>
            <a:ext cx="354336" cy="353984"/>
            <a:chOff x="4699693" y="2424946"/>
            <a:chExt cx="354336" cy="353984"/>
          </a:xfrm>
        </p:grpSpPr>
        <p:sp>
          <p:nvSpPr>
            <p:cNvPr id="14600" name="Google Shape;14600;p93"/>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93"/>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2" name="Google Shape;14602;p93"/>
          <p:cNvSpPr/>
          <p:nvPr/>
        </p:nvSpPr>
        <p:spPr>
          <a:xfrm>
            <a:off x="5809901"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3"/>
          <p:cNvSpPr/>
          <p:nvPr/>
        </p:nvSpPr>
        <p:spPr>
          <a:xfrm>
            <a:off x="3051853"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4" name="Google Shape;14604;p93"/>
          <p:cNvGrpSpPr/>
          <p:nvPr/>
        </p:nvGrpSpPr>
        <p:grpSpPr>
          <a:xfrm>
            <a:off x="1953037" y="2628442"/>
            <a:ext cx="355136" cy="227072"/>
            <a:chOff x="1953037" y="2552242"/>
            <a:chExt cx="355136" cy="227072"/>
          </a:xfrm>
        </p:grpSpPr>
        <p:sp>
          <p:nvSpPr>
            <p:cNvPr id="14605" name="Google Shape;14605;p93"/>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93"/>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7" name="Google Shape;14607;p93"/>
          <p:cNvSpPr/>
          <p:nvPr/>
        </p:nvSpPr>
        <p:spPr>
          <a:xfrm>
            <a:off x="3603917"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8" name="Google Shape;14608;p93"/>
          <p:cNvGrpSpPr/>
          <p:nvPr/>
        </p:nvGrpSpPr>
        <p:grpSpPr>
          <a:xfrm>
            <a:off x="2500941" y="2603418"/>
            <a:ext cx="355104" cy="250944"/>
            <a:chOff x="2500941" y="2527218"/>
            <a:chExt cx="355104" cy="250944"/>
          </a:xfrm>
        </p:grpSpPr>
        <p:sp>
          <p:nvSpPr>
            <p:cNvPr id="14609" name="Google Shape;14609;p93"/>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93"/>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3"/>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93"/>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3"/>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14" name="Google Shape;14614;p93"/>
          <p:cNvSpPr/>
          <p:nvPr/>
        </p:nvSpPr>
        <p:spPr>
          <a:xfrm>
            <a:off x="7447437"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15" name="Google Shape;14615;p93"/>
          <p:cNvGrpSpPr/>
          <p:nvPr/>
        </p:nvGrpSpPr>
        <p:grpSpPr>
          <a:xfrm>
            <a:off x="7993805" y="2503322"/>
            <a:ext cx="356256" cy="351808"/>
            <a:chOff x="7993805" y="2427122"/>
            <a:chExt cx="356256" cy="351808"/>
          </a:xfrm>
        </p:grpSpPr>
        <p:sp>
          <p:nvSpPr>
            <p:cNvPr id="14616" name="Google Shape;14616;p93"/>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93"/>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3"/>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9" name="Google Shape;14619;p93"/>
          <p:cNvGrpSpPr/>
          <p:nvPr/>
        </p:nvGrpSpPr>
        <p:grpSpPr>
          <a:xfrm>
            <a:off x="878637" y="2041210"/>
            <a:ext cx="308640" cy="353312"/>
            <a:chOff x="878637" y="1965010"/>
            <a:chExt cx="308640" cy="353312"/>
          </a:xfrm>
        </p:grpSpPr>
        <p:sp>
          <p:nvSpPr>
            <p:cNvPr id="14620" name="Google Shape;14620;p93"/>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93"/>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93"/>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3" name="Google Shape;14623;p93"/>
          <p:cNvGrpSpPr/>
          <p:nvPr/>
        </p:nvGrpSpPr>
        <p:grpSpPr>
          <a:xfrm>
            <a:off x="6896141" y="2040922"/>
            <a:ext cx="348256" cy="352448"/>
            <a:chOff x="6896141" y="1964722"/>
            <a:chExt cx="348256" cy="352448"/>
          </a:xfrm>
        </p:grpSpPr>
        <p:sp>
          <p:nvSpPr>
            <p:cNvPr id="14624" name="Google Shape;14624;p93"/>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93"/>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93"/>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7" name="Google Shape;14627;p93"/>
          <p:cNvGrpSpPr/>
          <p:nvPr/>
        </p:nvGrpSpPr>
        <p:grpSpPr>
          <a:xfrm>
            <a:off x="7989997" y="2091578"/>
            <a:ext cx="355136" cy="303328"/>
            <a:chOff x="7989997" y="2015378"/>
            <a:chExt cx="355136" cy="303328"/>
          </a:xfrm>
        </p:grpSpPr>
        <p:sp>
          <p:nvSpPr>
            <p:cNvPr id="14628" name="Google Shape;14628;p93"/>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3"/>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93"/>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1" name="Google Shape;14631;p93"/>
          <p:cNvGrpSpPr/>
          <p:nvPr/>
        </p:nvGrpSpPr>
        <p:grpSpPr>
          <a:xfrm>
            <a:off x="3598221" y="1585562"/>
            <a:ext cx="348640" cy="330784"/>
            <a:chOff x="3598221" y="1509362"/>
            <a:chExt cx="348640" cy="330784"/>
          </a:xfrm>
        </p:grpSpPr>
        <p:sp>
          <p:nvSpPr>
            <p:cNvPr id="14632" name="Google Shape;14632;p93"/>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3"/>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3"/>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3"/>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6" name="Google Shape;14636;p93"/>
          <p:cNvGrpSpPr/>
          <p:nvPr/>
        </p:nvGrpSpPr>
        <p:grpSpPr>
          <a:xfrm>
            <a:off x="5246797" y="1576858"/>
            <a:ext cx="347872" cy="347488"/>
            <a:chOff x="5246797" y="1500658"/>
            <a:chExt cx="347872" cy="347488"/>
          </a:xfrm>
        </p:grpSpPr>
        <p:sp>
          <p:nvSpPr>
            <p:cNvPr id="14637" name="Google Shape;14637;p93"/>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3"/>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3"/>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3"/>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1" name="Google Shape;14641;p93"/>
          <p:cNvGrpSpPr/>
          <p:nvPr/>
        </p:nvGrpSpPr>
        <p:grpSpPr>
          <a:xfrm>
            <a:off x="5796589" y="1576858"/>
            <a:ext cx="349024" cy="346752"/>
            <a:chOff x="5796589" y="1500658"/>
            <a:chExt cx="349024" cy="346752"/>
          </a:xfrm>
        </p:grpSpPr>
        <p:sp>
          <p:nvSpPr>
            <p:cNvPr id="14642" name="Google Shape;14642;p93"/>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3" name="Google Shape;14643;p93"/>
            <p:cNvGrpSpPr/>
            <p:nvPr/>
          </p:nvGrpSpPr>
          <p:grpSpPr>
            <a:xfrm>
              <a:off x="5796589" y="1500658"/>
              <a:ext cx="349024" cy="346752"/>
              <a:chOff x="5796589" y="1500658"/>
              <a:chExt cx="349024" cy="346752"/>
            </a:xfrm>
          </p:grpSpPr>
          <p:sp>
            <p:nvSpPr>
              <p:cNvPr id="14644" name="Google Shape;14644;p93"/>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3"/>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3"/>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3"/>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48" name="Google Shape;14648;p93"/>
          <p:cNvGrpSpPr/>
          <p:nvPr/>
        </p:nvGrpSpPr>
        <p:grpSpPr>
          <a:xfrm>
            <a:off x="6895373" y="1578778"/>
            <a:ext cx="348640" cy="343296"/>
            <a:chOff x="6895373" y="1502578"/>
            <a:chExt cx="348640" cy="343296"/>
          </a:xfrm>
        </p:grpSpPr>
        <p:sp>
          <p:nvSpPr>
            <p:cNvPr id="14649" name="Google Shape;14649;p93"/>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3"/>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3"/>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2" name="Google Shape;14652;p93"/>
          <p:cNvGrpSpPr/>
          <p:nvPr/>
        </p:nvGrpSpPr>
        <p:grpSpPr>
          <a:xfrm>
            <a:off x="4147597" y="1581658"/>
            <a:ext cx="347904" cy="336992"/>
            <a:chOff x="4147597" y="1505458"/>
            <a:chExt cx="347904" cy="336992"/>
          </a:xfrm>
        </p:grpSpPr>
        <p:sp>
          <p:nvSpPr>
            <p:cNvPr id="14653" name="Google Shape;14653;p93"/>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93"/>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3"/>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3"/>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93"/>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93"/>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93"/>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0" name="Google Shape;14660;p93"/>
          <p:cNvGrpSpPr/>
          <p:nvPr/>
        </p:nvGrpSpPr>
        <p:grpSpPr>
          <a:xfrm>
            <a:off x="2499405" y="1576090"/>
            <a:ext cx="347488" cy="348256"/>
            <a:chOff x="2499405" y="1499890"/>
            <a:chExt cx="347488" cy="348256"/>
          </a:xfrm>
        </p:grpSpPr>
        <p:sp>
          <p:nvSpPr>
            <p:cNvPr id="14661" name="Google Shape;14661;p93"/>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3"/>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3"/>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93"/>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93"/>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6" name="Google Shape;14666;p93"/>
          <p:cNvGrpSpPr/>
          <p:nvPr/>
        </p:nvGrpSpPr>
        <p:grpSpPr>
          <a:xfrm>
            <a:off x="1956845" y="1576698"/>
            <a:ext cx="331520" cy="348032"/>
            <a:chOff x="1956845" y="1500498"/>
            <a:chExt cx="331520" cy="348032"/>
          </a:xfrm>
        </p:grpSpPr>
        <p:sp>
          <p:nvSpPr>
            <p:cNvPr id="14667" name="Google Shape;14667;p93"/>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3"/>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3"/>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3"/>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93"/>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93"/>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93"/>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3"/>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93"/>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93"/>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93"/>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93"/>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9" name="Google Shape;14679;p93"/>
          <p:cNvGrpSpPr/>
          <p:nvPr/>
        </p:nvGrpSpPr>
        <p:grpSpPr>
          <a:xfrm>
            <a:off x="6345613" y="1626074"/>
            <a:ext cx="348640" cy="250656"/>
            <a:chOff x="6345613" y="1549874"/>
            <a:chExt cx="348640" cy="250656"/>
          </a:xfrm>
        </p:grpSpPr>
        <p:sp>
          <p:nvSpPr>
            <p:cNvPr id="14680" name="Google Shape;14680;p93"/>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93"/>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3"/>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3"/>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93"/>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93"/>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6" name="Google Shape;14686;p93"/>
          <p:cNvGrpSpPr/>
          <p:nvPr/>
        </p:nvGrpSpPr>
        <p:grpSpPr>
          <a:xfrm>
            <a:off x="7444781" y="1583226"/>
            <a:ext cx="348640" cy="334272"/>
            <a:chOff x="7444781" y="1507026"/>
            <a:chExt cx="348640" cy="334272"/>
          </a:xfrm>
        </p:grpSpPr>
        <p:sp>
          <p:nvSpPr>
            <p:cNvPr id="14687" name="Google Shape;14687;p93"/>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93"/>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93"/>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3"/>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3"/>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2" name="Google Shape;14692;p93"/>
          <p:cNvGrpSpPr/>
          <p:nvPr/>
        </p:nvGrpSpPr>
        <p:grpSpPr>
          <a:xfrm>
            <a:off x="7995341" y="1582938"/>
            <a:ext cx="347872" cy="334944"/>
            <a:chOff x="7995341" y="1506738"/>
            <a:chExt cx="347872" cy="334944"/>
          </a:xfrm>
        </p:grpSpPr>
        <p:sp>
          <p:nvSpPr>
            <p:cNvPr id="14693" name="Google Shape;14693;p93"/>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3"/>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3"/>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93"/>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93"/>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93"/>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9" name="Google Shape;14699;p93"/>
          <p:cNvGrpSpPr/>
          <p:nvPr/>
        </p:nvGrpSpPr>
        <p:grpSpPr>
          <a:xfrm>
            <a:off x="3048045" y="1599130"/>
            <a:ext cx="347872" cy="303904"/>
            <a:chOff x="3048045" y="1522930"/>
            <a:chExt cx="347872" cy="303904"/>
          </a:xfrm>
        </p:grpSpPr>
        <p:sp>
          <p:nvSpPr>
            <p:cNvPr id="14700" name="Google Shape;14700;p93"/>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01" name="Google Shape;14701;p93"/>
            <p:cNvGrpSpPr/>
            <p:nvPr/>
          </p:nvGrpSpPr>
          <p:grpSpPr>
            <a:xfrm>
              <a:off x="3048045" y="1522930"/>
              <a:ext cx="347872" cy="303904"/>
              <a:chOff x="3048045" y="1522930"/>
              <a:chExt cx="347872" cy="303904"/>
            </a:xfrm>
          </p:grpSpPr>
          <p:sp>
            <p:nvSpPr>
              <p:cNvPr id="14702" name="Google Shape;14702;p93"/>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93"/>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04" name="Google Shape;14704;p93"/>
          <p:cNvGrpSpPr/>
          <p:nvPr/>
        </p:nvGrpSpPr>
        <p:grpSpPr>
          <a:xfrm>
            <a:off x="1133133" y="3428122"/>
            <a:ext cx="313984" cy="358560"/>
            <a:chOff x="1133133" y="3351922"/>
            <a:chExt cx="313984" cy="358560"/>
          </a:xfrm>
        </p:grpSpPr>
        <p:sp>
          <p:nvSpPr>
            <p:cNvPr id="14705" name="Google Shape;14705;p93"/>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3"/>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3"/>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3"/>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3"/>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93"/>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3"/>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3"/>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3"/>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3"/>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3"/>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93"/>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93"/>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93"/>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93"/>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3"/>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21" name="Google Shape;14721;p93"/>
          <p:cNvSpPr/>
          <p:nvPr/>
        </p:nvSpPr>
        <p:spPr>
          <a:xfrm>
            <a:off x="1709197"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22" name="Google Shape;14722;p93"/>
          <p:cNvGrpSpPr/>
          <p:nvPr/>
        </p:nvGrpSpPr>
        <p:grpSpPr>
          <a:xfrm>
            <a:off x="2795053" y="3428794"/>
            <a:ext cx="288448" cy="357120"/>
            <a:chOff x="2795053" y="3352594"/>
            <a:chExt cx="288448" cy="357120"/>
          </a:xfrm>
        </p:grpSpPr>
        <p:sp>
          <p:nvSpPr>
            <p:cNvPr id="14723" name="Google Shape;14723;p93"/>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3"/>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3"/>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93"/>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3"/>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93"/>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93"/>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3"/>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93"/>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2" name="Google Shape;14732;p93"/>
          <p:cNvGrpSpPr/>
          <p:nvPr/>
        </p:nvGrpSpPr>
        <p:grpSpPr>
          <a:xfrm>
            <a:off x="2236525" y="3429402"/>
            <a:ext cx="304832" cy="356512"/>
            <a:chOff x="2236525" y="3353202"/>
            <a:chExt cx="304832" cy="356512"/>
          </a:xfrm>
        </p:grpSpPr>
        <p:sp>
          <p:nvSpPr>
            <p:cNvPr id="14733" name="Google Shape;14733;p93"/>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93"/>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93"/>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6" name="Google Shape;14736;p93"/>
          <p:cNvGrpSpPr/>
          <p:nvPr/>
        </p:nvGrpSpPr>
        <p:grpSpPr>
          <a:xfrm>
            <a:off x="3910637" y="3428890"/>
            <a:ext cx="256800" cy="357024"/>
            <a:chOff x="3910637" y="3352690"/>
            <a:chExt cx="256800" cy="357024"/>
          </a:xfrm>
        </p:grpSpPr>
        <p:sp>
          <p:nvSpPr>
            <p:cNvPr id="14737" name="Google Shape;14737;p93"/>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93"/>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93"/>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0" name="Google Shape;14740;p93"/>
          <p:cNvGrpSpPr/>
          <p:nvPr/>
        </p:nvGrpSpPr>
        <p:grpSpPr>
          <a:xfrm>
            <a:off x="6056429" y="3428122"/>
            <a:ext cx="360064" cy="360096"/>
            <a:chOff x="6056429" y="3351922"/>
            <a:chExt cx="360064" cy="360096"/>
          </a:xfrm>
        </p:grpSpPr>
        <p:sp>
          <p:nvSpPr>
            <p:cNvPr id="14741" name="Google Shape;14741;p93"/>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93"/>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3"/>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4" name="Google Shape;14744;p93"/>
          <p:cNvGrpSpPr/>
          <p:nvPr/>
        </p:nvGrpSpPr>
        <p:grpSpPr>
          <a:xfrm>
            <a:off x="6608877" y="3429274"/>
            <a:ext cx="357408" cy="357408"/>
            <a:chOff x="6608877" y="3353074"/>
            <a:chExt cx="357408" cy="357408"/>
          </a:xfrm>
        </p:grpSpPr>
        <p:sp>
          <p:nvSpPr>
            <p:cNvPr id="14745" name="Google Shape;14745;p93"/>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93"/>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3"/>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3"/>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93"/>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93"/>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93"/>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2" name="Google Shape;14752;p93"/>
          <p:cNvSpPr/>
          <p:nvPr/>
        </p:nvSpPr>
        <p:spPr>
          <a:xfrm>
            <a:off x="7708045"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53" name="Google Shape;14753;p93"/>
          <p:cNvGrpSpPr/>
          <p:nvPr/>
        </p:nvGrpSpPr>
        <p:grpSpPr>
          <a:xfrm>
            <a:off x="3316269" y="3428602"/>
            <a:ext cx="344832" cy="356544"/>
            <a:chOff x="3316269" y="3352402"/>
            <a:chExt cx="344832" cy="356544"/>
          </a:xfrm>
        </p:grpSpPr>
        <p:sp>
          <p:nvSpPr>
            <p:cNvPr id="14754" name="Google Shape;14754;p93"/>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3"/>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93"/>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57" name="Google Shape;14757;p93"/>
          <p:cNvSpPr/>
          <p:nvPr/>
        </p:nvSpPr>
        <p:spPr>
          <a:xfrm>
            <a:off x="4423085"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58" name="Google Shape;14758;p93"/>
          <p:cNvGrpSpPr/>
          <p:nvPr/>
        </p:nvGrpSpPr>
        <p:grpSpPr>
          <a:xfrm>
            <a:off x="4959533" y="3446426"/>
            <a:ext cx="357408" cy="323488"/>
            <a:chOff x="4959533" y="3370226"/>
            <a:chExt cx="357408" cy="323488"/>
          </a:xfrm>
        </p:grpSpPr>
        <p:sp>
          <p:nvSpPr>
            <p:cNvPr id="14759" name="Google Shape;14759;p93"/>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93"/>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1" name="Google Shape;14761;p93"/>
          <p:cNvGrpSpPr/>
          <p:nvPr/>
        </p:nvGrpSpPr>
        <p:grpSpPr>
          <a:xfrm>
            <a:off x="7158637" y="3429274"/>
            <a:ext cx="357056" cy="357408"/>
            <a:chOff x="7158637" y="3353074"/>
            <a:chExt cx="357056" cy="357408"/>
          </a:xfrm>
        </p:grpSpPr>
        <p:sp>
          <p:nvSpPr>
            <p:cNvPr id="14762" name="Google Shape;14762;p93"/>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3"/>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3"/>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3"/>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6" name="Google Shape;14766;p93"/>
          <p:cNvGrpSpPr/>
          <p:nvPr/>
        </p:nvGrpSpPr>
        <p:grpSpPr>
          <a:xfrm>
            <a:off x="5508909" y="3447706"/>
            <a:ext cx="358560" cy="319552"/>
            <a:chOff x="5508909" y="3371506"/>
            <a:chExt cx="358560" cy="319552"/>
          </a:xfrm>
        </p:grpSpPr>
        <p:sp>
          <p:nvSpPr>
            <p:cNvPr id="14767" name="Google Shape;14767;p93"/>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93"/>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3"/>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3"/>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93"/>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93"/>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93"/>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3"/>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3"/>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3"/>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77" name="Google Shape;14777;p93"/>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781" name="Shape 14781"/>
        <p:cNvGrpSpPr/>
        <p:nvPr/>
      </p:nvGrpSpPr>
      <p:grpSpPr>
        <a:xfrm>
          <a:off x="0" y="0"/>
          <a:ext cx="0" cy="0"/>
          <a:chOff x="0" y="0"/>
          <a:chExt cx="0" cy="0"/>
        </a:xfrm>
      </p:grpSpPr>
      <p:sp>
        <p:nvSpPr>
          <p:cNvPr id="14782" name="Google Shape;14782;p94"/>
          <p:cNvSpPr/>
          <p:nvPr/>
        </p:nvSpPr>
        <p:spPr>
          <a:xfrm>
            <a:off x="260185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83" name="Google Shape;14783;p94"/>
          <p:cNvGrpSpPr/>
          <p:nvPr/>
        </p:nvGrpSpPr>
        <p:grpSpPr>
          <a:xfrm>
            <a:off x="3051327" y="3893352"/>
            <a:ext cx="346056" cy="345674"/>
            <a:chOff x="3303268" y="3817349"/>
            <a:chExt cx="346056" cy="345674"/>
          </a:xfrm>
        </p:grpSpPr>
        <p:sp>
          <p:nvSpPr>
            <p:cNvPr id="14784" name="Google Shape;14784;p9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9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8" name="Google Shape;14788;p94"/>
          <p:cNvGrpSpPr/>
          <p:nvPr/>
        </p:nvGrpSpPr>
        <p:grpSpPr>
          <a:xfrm>
            <a:off x="3500416" y="3893352"/>
            <a:ext cx="346056" cy="345674"/>
            <a:chOff x="3752358" y="3817349"/>
            <a:chExt cx="346056" cy="345674"/>
          </a:xfrm>
        </p:grpSpPr>
        <p:sp>
          <p:nvSpPr>
            <p:cNvPr id="14789" name="Google Shape;14789;p9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9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9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3" name="Google Shape;14793;p94"/>
          <p:cNvGrpSpPr/>
          <p:nvPr/>
        </p:nvGrpSpPr>
        <p:grpSpPr>
          <a:xfrm>
            <a:off x="4848066" y="3893352"/>
            <a:ext cx="346024" cy="345674"/>
            <a:chOff x="5100008" y="3817349"/>
            <a:chExt cx="346024" cy="345674"/>
          </a:xfrm>
        </p:grpSpPr>
        <p:sp>
          <p:nvSpPr>
            <p:cNvPr id="14794" name="Google Shape;14794;p94"/>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94"/>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4"/>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7" name="Google Shape;14797;p94"/>
          <p:cNvGrpSpPr/>
          <p:nvPr/>
        </p:nvGrpSpPr>
        <p:grpSpPr>
          <a:xfrm>
            <a:off x="5746977" y="3893352"/>
            <a:ext cx="345674" cy="345674"/>
            <a:chOff x="5998919" y="3817349"/>
            <a:chExt cx="345674" cy="345674"/>
          </a:xfrm>
        </p:grpSpPr>
        <p:sp>
          <p:nvSpPr>
            <p:cNvPr id="14798" name="Google Shape;14798;p94"/>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94"/>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94"/>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1" name="Google Shape;14801;p94"/>
          <p:cNvGrpSpPr/>
          <p:nvPr/>
        </p:nvGrpSpPr>
        <p:grpSpPr>
          <a:xfrm>
            <a:off x="3949506" y="3893352"/>
            <a:ext cx="346024" cy="345674"/>
            <a:chOff x="4201447" y="3817349"/>
            <a:chExt cx="346024" cy="345674"/>
          </a:xfrm>
        </p:grpSpPr>
        <p:sp>
          <p:nvSpPr>
            <p:cNvPr id="14802" name="Google Shape;14802;p94"/>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94"/>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4" name="Google Shape;14804;p94"/>
          <p:cNvGrpSpPr/>
          <p:nvPr/>
        </p:nvGrpSpPr>
        <p:grpSpPr>
          <a:xfrm>
            <a:off x="4398977" y="3893352"/>
            <a:ext cx="346024" cy="345674"/>
            <a:chOff x="4650919" y="3817349"/>
            <a:chExt cx="346024" cy="345674"/>
          </a:xfrm>
        </p:grpSpPr>
        <p:sp>
          <p:nvSpPr>
            <p:cNvPr id="14805" name="Google Shape;14805;p94"/>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94"/>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94"/>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8" name="Google Shape;14808;p94"/>
          <p:cNvGrpSpPr/>
          <p:nvPr/>
        </p:nvGrpSpPr>
        <p:grpSpPr>
          <a:xfrm>
            <a:off x="5297920" y="3893352"/>
            <a:ext cx="345642" cy="345674"/>
            <a:chOff x="5549861" y="3817349"/>
            <a:chExt cx="345642" cy="345674"/>
          </a:xfrm>
        </p:grpSpPr>
        <p:sp>
          <p:nvSpPr>
            <p:cNvPr id="14809" name="Google Shape;14809;p94"/>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94"/>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4"/>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2" name="Google Shape;14812;p94"/>
          <p:cNvGrpSpPr/>
          <p:nvPr/>
        </p:nvGrpSpPr>
        <p:grpSpPr>
          <a:xfrm>
            <a:off x="1306445" y="3474029"/>
            <a:ext cx="367255" cy="269855"/>
            <a:chOff x="1306445" y="3397829"/>
            <a:chExt cx="367255" cy="269855"/>
          </a:xfrm>
        </p:grpSpPr>
        <p:sp>
          <p:nvSpPr>
            <p:cNvPr id="14813" name="Google Shape;14813;p94"/>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94"/>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4"/>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4"/>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4"/>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94"/>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9" name="Google Shape;14819;p94"/>
          <p:cNvGrpSpPr/>
          <p:nvPr/>
        </p:nvGrpSpPr>
        <p:grpSpPr>
          <a:xfrm>
            <a:off x="1781317" y="3467600"/>
            <a:ext cx="367255" cy="282364"/>
            <a:chOff x="1781317" y="3391400"/>
            <a:chExt cx="367255" cy="282364"/>
          </a:xfrm>
        </p:grpSpPr>
        <p:sp>
          <p:nvSpPr>
            <p:cNvPr id="14820" name="Google Shape;14820;p94"/>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4"/>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4"/>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4"/>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94"/>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4"/>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6" name="Google Shape;14826;p94"/>
          <p:cNvGrpSpPr/>
          <p:nvPr/>
        </p:nvGrpSpPr>
        <p:grpSpPr>
          <a:xfrm>
            <a:off x="3678830" y="3447133"/>
            <a:ext cx="369164" cy="323297"/>
            <a:chOff x="3678830" y="3370933"/>
            <a:chExt cx="369164" cy="323297"/>
          </a:xfrm>
        </p:grpSpPr>
        <p:sp>
          <p:nvSpPr>
            <p:cNvPr id="14827" name="Google Shape;14827;p94"/>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94"/>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4"/>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4"/>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94"/>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94"/>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4"/>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4"/>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4"/>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4"/>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94"/>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8" name="Google Shape;14838;p94"/>
          <p:cNvGrpSpPr/>
          <p:nvPr/>
        </p:nvGrpSpPr>
        <p:grpSpPr>
          <a:xfrm>
            <a:off x="859265" y="3424375"/>
            <a:ext cx="312316" cy="368400"/>
            <a:chOff x="859265" y="3348175"/>
            <a:chExt cx="312316" cy="368400"/>
          </a:xfrm>
        </p:grpSpPr>
        <p:sp>
          <p:nvSpPr>
            <p:cNvPr id="14839" name="Google Shape;14839;p94"/>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94"/>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94"/>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94"/>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4"/>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44" name="Google Shape;14844;p94"/>
          <p:cNvSpPr/>
          <p:nvPr/>
        </p:nvSpPr>
        <p:spPr>
          <a:xfrm>
            <a:off x="225692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5" name="Google Shape;14845;p94"/>
          <p:cNvGrpSpPr/>
          <p:nvPr/>
        </p:nvGrpSpPr>
        <p:grpSpPr>
          <a:xfrm>
            <a:off x="2766374" y="3437213"/>
            <a:ext cx="330110" cy="308908"/>
            <a:chOff x="2766264" y="3394042"/>
            <a:chExt cx="294873" cy="275934"/>
          </a:xfrm>
        </p:grpSpPr>
        <p:sp>
          <p:nvSpPr>
            <p:cNvPr id="14846" name="Google Shape;14846;p94"/>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4"/>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94"/>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94"/>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0" name="Google Shape;14850;p94"/>
          <p:cNvGrpSpPr/>
          <p:nvPr/>
        </p:nvGrpSpPr>
        <p:grpSpPr>
          <a:xfrm>
            <a:off x="3214972" y="3435388"/>
            <a:ext cx="346406" cy="347552"/>
            <a:chOff x="3214972" y="3359188"/>
            <a:chExt cx="346406" cy="347552"/>
          </a:xfrm>
        </p:grpSpPr>
        <p:sp>
          <p:nvSpPr>
            <p:cNvPr id="14851" name="Google Shape;14851;p94"/>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4"/>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4"/>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4"/>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4"/>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94"/>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94"/>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94"/>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4"/>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94"/>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94"/>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4"/>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4"/>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4"/>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5" name="Google Shape;14865;p94"/>
          <p:cNvGrpSpPr/>
          <p:nvPr/>
        </p:nvGrpSpPr>
        <p:grpSpPr>
          <a:xfrm>
            <a:off x="4629306" y="3485393"/>
            <a:ext cx="367255" cy="244486"/>
            <a:chOff x="4629306" y="3409193"/>
            <a:chExt cx="367255" cy="244486"/>
          </a:xfrm>
        </p:grpSpPr>
        <p:sp>
          <p:nvSpPr>
            <p:cNvPr id="14866" name="Google Shape;14866;p94"/>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94"/>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4"/>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4"/>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94"/>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94"/>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94"/>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94"/>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94"/>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94"/>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6" name="Google Shape;14876;p94"/>
          <p:cNvGrpSpPr/>
          <p:nvPr/>
        </p:nvGrpSpPr>
        <p:grpSpPr>
          <a:xfrm>
            <a:off x="4193490" y="3426284"/>
            <a:ext cx="289939" cy="334661"/>
            <a:chOff x="4193490" y="3350084"/>
            <a:chExt cx="289939" cy="334661"/>
          </a:xfrm>
        </p:grpSpPr>
        <p:sp>
          <p:nvSpPr>
            <p:cNvPr id="14877" name="Google Shape;14877;p94"/>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4"/>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94"/>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94"/>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94"/>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4"/>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4"/>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4"/>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4"/>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94"/>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7" name="Google Shape;14887;p94"/>
          <p:cNvGrpSpPr/>
          <p:nvPr/>
        </p:nvGrpSpPr>
        <p:grpSpPr>
          <a:xfrm>
            <a:off x="6533281" y="3427430"/>
            <a:ext cx="357037" cy="357005"/>
            <a:chOff x="6533281" y="3351230"/>
            <a:chExt cx="357037" cy="357005"/>
          </a:xfrm>
        </p:grpSpPr>
        <p:sp>
          <p:nvSpPr>
            <p:cNvPr id="14888" name="Google Shape;14888;p94"/>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94"/>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4"/>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1" name="Google Shape;14891;p94"/>
          <p:cNvGrpSpPr/>
          <p:nvPr/>
        </p:nvGrpSpPr>
        <p:grpSpPr>
          <a:xfrm>
            <a:off x="6058441" y="3427430"/>
            <a:ext cx="357387" cy="357005"/>
            <a:chOff x="6058441" y="3351230"/>
            <a:chExt cx="357387" cy="357005"/>
          </a:xfrm>
        </p:grpSpPr>
        <p:sp>
          <p:nvSpPr>
            <p:cNvPr id="14892" name="Google Shape;14892;p94"/>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94"/>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4" name="Google Shape;14894;p94"/>
          <p:cNvGrpSpPr/>
          <p:nvPr/>
        </p:nvGrpSpPr>
        <p:grpSpPr>
          <a:xfrm>
            <a:off x="7957483" y="3427048"/>
            <a:ext cx="357387" cy="357387"/>
            <a:chOff x="7957483" y="3350848"/>
            <a:chExt cx="357387" cy="357387"/>
          </a:xfrm>
        </p:grpSpPr>
        <p:sp>
          <p:nvSpPr>
            <p:cNvPr id="14895" name="Google Shape;14895;p94"/>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4"/>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94"/>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8" name="Google Shape;14898;p94"/>
          <p:cNvGrpSpPr/>
          <p:nvPr/>
        </p:nvGrpSpPr>
        <p:grpSpPr>
          <a:xfrm>
            <a:off x="7007771" y="3427430"/>
            <a:ext cx="357387" cy="357005"/>
            <a:chOff x="7007771" y="3351230"/>
            <a:chExt cx="357387" cy="357005"/>
          </a:xfrm>
        </p:grpSpPr>
        <p:sp>
          <p:nvSpPr>
            <p:cNvPr id="14899" name="Google Shape;14899;p94"/>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94"/>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94"/>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94"/>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94"/>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4" name="Google Shape;14904;p94"/>
          <p:cNvGrpSpPr/>
          <p:nvPr/>
        </p:nvGrpSpPr>
        <p:grpSpPr>
          <a:xfrm>
            <a:off x="5108729" y="3427430"/>
            <a:ext cx="357005" cy="357005"/>
            <a:chOff x="5108729" y="3351230"/>
            <a:chExt cx="357005" cy="357005"/>
          </a:xfrm>
        </p:grpSpPr>
        <p:sp>
          <p:nvSpPr>
            <p:cNvPr id="14905" name="Google Shape;14905;p94"/>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4"/>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7" name="Google Shape;14907;p94"/>
          <p:cNvGrpSpPr/>
          <p:nvPr/>
        </p:nvGrpSpPr>
        <p:grpSpPr>
          <a:xfrm>
            <a:off x="5583569" y="3427430"/>
            <a:ext cx="357419" cy="357005"/>
            <a:chOff x="5583569" y="3351230"/>
            <a:chExt cx="357419" cy="357005"/>
          </a:xfrm>
        </p:grpSpPr>
        <p:sp>
          <p:nvSpPr>
            <p:cNvPr id="14908" name="Google Shape;14908;p94"/>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4"/>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0" name="Google Shape;14910;p94"/>
          <p:cNvGrpSpPr/>
          <p:nvPr/>
        </p:nvGrpSpPr>
        <p:grpSpPr>
          <a:xfrm>
            <a:off x="7482229" y="3427430"/>
            <a:ext cx="357419" cy="357005"/>
            <a:chOff x="7482229" y="3351230"/>
            <a:chExt cx="357419" cy="357005"/>
          </a:xfrm>
        </p:grpSpPr>
        <p:sp>
          <p:nvSpPr>
            <p:cNvPr id="14911" name="Google Shape;14911;p94"/>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94"/>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94"/>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94"/>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4"/>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6" name="Google Shape;14916;p94"/>
          <p:cNvGrpSpPr/>
          <p:nvPr/>
        </p:nvGrpSpPr>
        <p:grpSpPr>
          <a:xfrm>
            <a:off x="3764485" y="2966882"/>
            <a:ext cx="222874" cy="345737"/>
            <a:chOff x="3764485" y="2890682"/>
            <a:chExt cx="222874" cy="345737"/>
          </a:xfrm>
        </p:grpSpPr>
        <p:sp>
          <p:nvSpPr>
            <p:cNvPr id="14917" name="Google Shape;14917;p94"/>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94"/>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94"/>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0" name="Google Shape;14920;p94"/>
          <p:cNvGrpSpPr/>
          <p:nvPr/>
        </p:nvGrpSpPr>
        <p:grpSpPr>
          <a:xfrm>
            <a:off x="2238616" y="2984331"/>
            <a:ext cx="422596" cy="310382"/>
            <a:chOff x="2278533" y="2937377"/>
            <a:chExt cx="346788" cy="254704"/>
          </a:xfrm>
        </p:grpSpPr>
        <p:sp>
          <p:nvSpPr>
            <p:cNvPr id="14921" name="Google Shape;14921;p94"/>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4"/>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23" name="Google Shape;14923;p94"/>
          <p:cNvSpPr/>
          <p:nvPr/>
        </p:nvSpPr>
        <p:spPr>
          <a:xfrm>
            <a:off x="322786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24" name="Google Shape;14924;p94"/>
          <p:cNvGrpSpPr/>
          <p:nvPr/>
        </p:nvGrpSpPr>
        <p:grpSpPr>
          <a:xfrm>
            <a:off x="1836637" y="2967710"/>
            <a:ext cx="286152" cy="346438"/>
            <a:chOff x="1836637" y="2891510"/>
            <a:chExt cx="286152" cy="346438"/>
          </a:xfrm>
        </p:grpSpPr>
        <p:sp>
          <p:nvSpPr>
            <p:cNvPr id="14925" name="Google Shape;14925;p94"/>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4"/>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94"/>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8" name="Google Shape;14928;p94"/>
          <p:cNvGrpSpPr/>
          <p:nvPr/>
        </p:nvGrpSpPr>
        <p:grpSpPr>
          <a:xfrm>
            <a:off x="5585861" y="2982129"/>
            <a:ext cx="379764" cy="337684"/>
            <a:chOff x="5585861" y="2905929"/>
            <a:chExt cx="379764" cy="337684"/>
          </a:xfrm>
        </p:grpSpPr>
        <p:sp>
          <p:nvSpPr>
            <p:cNvPr id="14929" name="Google Shape;14929;p94"/>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94"/>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94"/>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94"/>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3" name="Google Shape;14933;p94"/>
          <p:cNvGrpSpPr/>
          <p:nvPr/>
        </p:nvGrpSpPr>
        <p:grpSpPr>
          <a:xfrm>
            <a:off x="1327676" y="2986680"/>
            <a:ext cx="347934" cy="310024"/>
            <a:chOff x="1327676" y="2910480"/>
            <a:chExt cx="347934" cy="310024"/>
          </a:xfrm>
        </p:grpSpPr>
        <p:sp>
          <p:nvSpPr>
            <p:cNvPr id="14934" name="Google Shape;14934;p94"/>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4"/>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4"/>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94"/>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94"/>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39" name="Google Shape;14939;p94"/>
          <p:cNvSpPr/>
          <p:nvPr/>
        </p:nvSpPr>
        <p:spPr>
          <a:xfrm>
            <a:off x="278596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40" name="Google Shape;14940;p94"/>
          <p:cNvGrpSpPr/>
          <p:nvPr/>
        </p:nvGrpSpPr>
        <p:grpSpPr>
          <a:xfrm>
            <a:off x="2753401" y="2945764"/>
            <a:ext cx="382828" cy="358601"/>
            <a:chOff x="2753373" y="2902523"/>
            <a:chExt cx="347552" cy="325557"/>
          </a:xfrm>
        </p:grpSpPr>
        <p:sp>
          <p:nvSpPr>
            <p:cNvPr id="14941" name="Google Shape;14941;p94"/>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94"/>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94"/>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4"/>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4"/>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94"/>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7" name="Google Shape;14947;p94"/>
          <p:cNvGrpSpPr/>
          <p:nvPr/>
        </p:nvGrpSpPr>
        <p:grpSpPr>
          <a:xfrm>
            <a:off x="849016" y="2979455"/>
            <a:ext cx="356655" cy="335425"/>
            <a:chOff x="849016" y="2903255"/>
            <a:chExt cx="356655" cy="335425"/>
          </a:xfrm>
        </p:grpSpPr>
        <p:sp>
          <p:nvSpPr>
            <p:cNvPr id="14948" name="Google Shape;14948;p94"/>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4"/>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4"/>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4"/>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4"/>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94"/>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4"/>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4"/>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94"/>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4"/>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4"/>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9" name="Google Shape;14959;p94"/>
          <p:cNvGrpSpPr/>
          <p:nvPr/>
        </p:nvGrpSpPr>
        <p:grpSpPr>
          <a:xfrm>
            <a:off x="4210933" y="3002977"/>
            <a:ext cx="280072" cy="275520"/>
            <a:chOff x="4210933" y="2926777"/>
            <a:chExt cx="280072" cy="275520"/>
          </a:xfrm>
        </p:grpSpPr>
        <p:sp>
          <p:nvSpPr>
            <p:cNvPr id="14960" name="Google Shape;14960;p94"/>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4"/>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4"/>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4"/>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4"/>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4"/>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4"/>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4"/>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4"/>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94"/>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94"/>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4"/>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4"/>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3" name="Google Shape;14973;p94"/>
          <p:cNvGrpSpPr/>
          <p:nvPr/>
        </p:nvGrpSpPr>
        <p:grpSpPr>
          <a:xfrm>
            <a:off x="4667216" y="2991582"/>
            <a:ext cx="320273" cy="318395"/>
            <a:chOff x="4667216" y="2915382"/>
            <a:chExt cx="320273" cy="318395"/>
          </a:xfrm>
        </p:grpSpPr>
        <p:sp>
          <p:nvSpPr>
            <p:cNvPr id="14974" name="Google Shape;14974;p94"/>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94"/>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94"/>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94"/>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8" name="Google Shape;14978;p94"/>
          <p:cNvGrpSpPr/>
          <p:nvPr/>
        </p:nvGrpSpPr>
        <p:grpSpPr>
          <a:xfrm>
            <a:off x="5170480" y="3010839"/>
            <a:ext cx="261929" cy="280550"/>
            <a:chOff x="5170480" y="2934639"/>
            <a:chExt cx="261929" cy="280550"/>
          </a:xfrm>
        </p:grpSpPr>
        <p:sp>
          <p:nvSpPr>
            <p:cNvPr id="14979" name="Google Shape;14979;p94"/>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94"/>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94"/>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94"/>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94"/>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94"/>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4"/>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6" name="Google Shape;14986;p94"/>
          <p:cNvGrpSpPr/>
          <p:nvPr/>
        </p:nvGrpSpPr>
        <p:grpSpPr>
          <a:xfrm>
            <a:off x="6069423" y="2968091"/>
            <a:ext cx="362321" cy="364231"/>
            <a:chOff x="6069423" y="2891892"/>
            <a:chExt cx="362321" cy="364231"/>
          </a:xfrm>
        </p:grpSpPr>
        <p:sp>
          <p:nvSpPr>
            <p:cNvPr id="14987" name="Google Shape;14987;p94"/>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94"/>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4"/>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4"/>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4"/>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4"/>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3" name="Google Shape;14993;p94"/>
          <p:cNvGrpSpPr/>
          <p:nvPr/>
        </p:nvGrpSpPr>
        <p:grpSpPr>
          <a:xfrm>
            <a:off x="6571955" y="2995370"/>
            <a:ext cx="308878" cy="311170"/>
            <a:chOff x="6571955" y="2919170"/>
            <a:chExt cx="308878" cy="311170"/>
          </a:xfrm>
        </p:grpSpPr>
        <p:sp>
          <p:nvSpPr>
            <p:cNvPr id="14994" name="Google Shape;14994;p94"/>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94"/>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4"/>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4"/>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94"/>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94"/>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94"/>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4"/>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94"/>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94"/>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4" name="Google Shape;15004;p94"/>
          <p:cNvGrpSpPr/>
          <p:nvPr/>
        </p:nvGrpSpPr>
        <p:grpSpPr>
          <a:xfrm>
            <a:off x="7500054" y="3010935"/>
            <a:ext cx="350576" cy="280454"/>
            <a:chOff x="7500054" y="2934735"/>
            <a:chExt cx="350576" cy="280454"/>
          </a:xfrm>
        </p:grpSpPr>
        <p:sp>
          <p:nvSpPr>
            <p:cNvPr id="15005" name="Google Shape;15005;p94"/>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4"/>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4"/>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4"/>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94"/>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4"/>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4"/>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4"/>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3" name="Google Shape;15013;p94"/>
          <p:cNvGrpSpPr/>
          <p:nvPr/>
        </p:nvGrpSpPr>
        <p:grpSpPr>
          <a:xfrm>
            <a:off x="7024430" y="2950862"/>
            <a:ext cx="332012" cy="355454"/>
            <a:chOff x="7055134" y="2919170"/>
            <a:chExt cx="290321" cy="310820"/>
          </a:xfrm>
        </p:grpSpPr>
        <p:sp>
          <p:nvSpPr>
            <p:cNvPr id="15014" name="Google Shape;15014;p94"/>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4"/>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4"/>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4"/>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94"/>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94"/>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94"/>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94"/>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94"/>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94"/>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94"/>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94"/>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4"/>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4"/>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8" name="Google Shape;15028;p94"/>
          <p:cNvGrpSpPr/>
          <p:nvPr/>
        </p:nvGrpSpPr>
        <p:grpSpPr>
          <a:xfrm>
            <a:off x="7985143" y="2976813"/>
            <a:ext cx="330109" cy="347552"/>
            <a:chOff x="7985143" y="2900613"/>
            <a:chExt cx="330109" cy="347552"/>
          </a:xfrm>
        </p:grpSpPr>
        <p:sp>
          <p:nvSpPr>
            <p:cNvPr id="15029" name="Google Shape;15029;p94"/>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4"/>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94"/>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94"/>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4"/>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4"/>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94"/>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94"/>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7" name="Google Shape;15037;p94"/>
          <p:cNvGrpSpPr/>
          <p:nvPr/>
        </p:nvGrpSpPr>
        <p:grpSpPr>
          <a:xfrm>
            <a:off x="7990840" y="2511426"/>
            <a:ext cx="354363" cy="353631"/>
            <a:chOff x="7990840" y="2435226"/>
            <a:chExt cx="354363" cy="353631"/>
          </a:xfrm>
        </p:grpSpPr>
        <p:sp>
          <p:nvSpPr>
            <p:cNvPr id="15038" name="Google Shape;15038;p94"/>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94"/>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94"/>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1" name="Google Shape;15041;p94"/>
          <p:cNvGrpSpPr/>
          <p:nvPr/>
        </p:nvGrpSpPr>
        <p:grpSpPr>
          <a:xfrm>
            <a:off x="1817317" y="2556530"/>
            <a:ext cx="350958" cy="263043"/>
            <a:chOff x="1817317" y="2480330"/>
            <a:chExt cx="350958" cy="263043"/>
          </a:xfrm>
        </p:grpSpPr>
        <p:sp>
          <p:nvSpPr>
            <p:cNvPr id="15042" name="Google Shape;15042;p94"/>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94"/>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94"/>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94"/>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4"/>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7" name="Google Shape;15047;p94"/>
          <p:cNvGrpSpPr/>
          <p:nvPr/>
        </p:nvGrpSpPr>
        <p:grpSpPr>
          <a:xfrm>
            <a:off x="1341727" y="2559549"/>
            <a:ext cx="419913" cy="308109"/>
            <a:chOff x="1341727" y="2483349"/>
            <a:chExt cx="419913" cy="308109"/>
          </a:xfrm>
        </p:grpSpPr>
        <p:sp>
          <p:nvSpPr>
            <p:cNvPr id="15048" name="Google Shape;15048;p94"/>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4"/>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4"/>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1" name="Google Shape;15051;p94"/>
          <p:cNvGrpSpPr/>
          <p:nvPr/>
        </p:nvGrpSpPr>
        <p:grpSpPr>
          <a:xfrm>
            <a:off x="854332" y="2523936"/>
            <a:ext cx="376358" cy="330109"/>
            <a:chOff x="854332" y="2447736"/>
            <a:chExt cx="376358" cy="330109"/>
          </a:xfrm>
        </p:grpSpPr>
        <p:sp>
          <p:nvSpPr>
            <p:cNvPr id="15052" name="Google Shape;15052;p94"/>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94"/>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94"/>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94"/>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94"/>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94"/>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94"/>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94"/>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0" name="Google Shape;15060;p94"/>
          <p:cNvGrpSpPr/>
          <p:nvPr/>
        </p:nvGrpSpPr>
        <p:grpSpPr>
          <a:xfrm>
            <a:off x="4206763" y="2527151"/>
            <a:ext cx="322151" cy="322374"/>
            <a:chOff x="4206763" y="2450951"/>
            <a:chExt cx="322151" cy="322374"/>
          </a:xfrm>
        </p:grpSpPr>
        <p:sp>
          <p:nvSpPr>
            <p:cNvPr id="15061" name="Google Shape;15061;p94"/>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94"/>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3" name="Google Shape;15063;p94"/>
          <p:cNvGrpSpPr/>
          <p:nvPr/>
        </p:nvGrpSpPr>
        <p:grpSpPr>
          <a:xfrm>
            <a:off x="7528096" y="2526259"/>
            <a:ext cx="327976" cy="324316"/>
            <a:chOff x="7528096" y="2450059"/>
            <a:chExt cx="327976" cy="324316"/>
          </a:xfrm>
        </p:grpSpPr>
        <p:sp>
          <p:nvSpPr>
            <p:cNvPr id="15064" name="Google Shape;15064;p94"/>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94"/>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94"/>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94"/>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4"/>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9" name="Google Shape;15069;p94"/>
          <p:cNvGrpSpPr/>
          <p:nvPr/>
        </p:nvGrpSpPr>
        <p:grpSpPr>
          <a:xfrm>
            <a:off x="7077129" y="2588742"/>
            <a:ext cx="282364" cy="198619"/>
            <a:chOff x="7077129" y="2512542"/>
            <a:chExt cx="282364" cy="198619"/>
          </a:xfrm>
        </p:grpSpPr>
        <p:sp>
          <p:nvSpPr>
            <p:cNvPr id="15070" name="Google Shape;15070;p94"/>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94"/>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4"/>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94"/>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94"/>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94"/>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6" name="Google Shape;15076;p94"/>
          <p:cNvGrpSpPr/>
          <p:nvPr/>
        </p:nvGrpSpPr>
        <p:grpSpPr>
          <a:xfrm>
            <a:off x="3725461" y="2520912"/>
            <a:ext cx="334279" cy="334661"/>
            <a:chOff x="3725461" y="2444712"/>
            <a:chExt cx="334279" cy="334661"/>
          </a:xfrm>
        </p:grpSpPr>
        <p:sp>
          <p:nvSpPr>
            <p:cNvPr id="15077" name="Google Shape;15077;p94"/>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94"/>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94"/>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94"/>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94"/>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94"/>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94"/>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4" name="Google Shape;15084;p94"/>
          <p:cNvGrpSpPr/>
          <p:nvPr/>
        </p:nvGrpSpPr>
        <p:grpSpPr>
          <a:xfrm>
            <a:off x="6577238" y="2533421"/>
            <a:ext cx="332019" cy="310788"/>
            <a:chOff x="6577238" y="2457221"/>
            <a:chExt cx="332019" cy="310788"/>
          </a:xfrm>
        </p:grpSpPr>
        <p:sp>
          <p:nvSpPr>
            <p:cNvPr id="15085" name="Google Shape;15085;p94"/>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94"/>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94"/>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4"/>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94"/>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94"/>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1" name="Google Shape;15091;p94"/>
          <p:cNvGrpSpPr/>
          <p:nvPr/>
        </p:nvGrpSpPr>
        <p:grpSpPr>
          <a:xfrm>
            <a:off x="2818561" y="2515978"/>
            <a:ext cx="247892" cy="346024"/>
            <a:chOff x="2818561" y="2439778"/>
            <a:chExt cx="247892" cy="346024"/>
          </a:xfrm>
        </p:grpSpPr>
        <p:sp>
          <p:nvSpPr>
            <p:cNvPr id="15092" name="Google Shape;15092;p94"/>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4"/>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94"/>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94"/>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94"/>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4"/>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94"/>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94"/>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4"/>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4"/>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4"/>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94"/>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4" name="Google Shape;15104;p94"/>
          <p:cNvGrpSpPr/>
          <p:nvPr/>
        </p:nvGrpSpPr>
        <p:grpSpPr>
          <a:xfrm>
            <a:off x="3207778" y="2550832"/>
            <a:ext cx="419933" cy="275170"/>
            <a:chOff x="3207778" y="2474632"/>
            <a:chExt cx="419933" cy="275170"/>
          </a:xfrm>
        </p:grpSpPr>
        <p:sp>
          <p:nvSpPr>
            <p:cNvPr id="15105" name="Google Shape;15105;p94"/>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94"/>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94"/>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94"/>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94"/>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94"/>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4"/>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4"/>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94"/>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94"/>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94"/>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94"/>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94"/>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94"/>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9" name="Google Shape;15119;p94"/>
          <p:cNvGrpSpPr/>
          <p:nvPr/>
        </p:nvGrpSpPr>
        <p:grpSpPr>
          <a:xfrm>
            <a:off x="6099375" y="2532275"/>
            <a:ext cx="337684" cy="314194"/>
            <a:chOff x="6099375" y="2456075"/>
            <a:chExt cx="337684" cy="314194"/>
          </a:xfrm>
        </p:grpSpPr>
        <p:sp>
          <p:nvSpPr>
            <p:cNvPr id="15120" name="Google Shape;15120;p94"/>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94"/>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2" name="Google Shape;15122;p94"/>
          <p:cNvGrpSpPr/>
          <p:nvPr/>
        </p:nvGrpSpPr>
        <p:grpSpPr>
          <a:xfrm>
            <a:off x="2312623" y="2544784"/>
            <a:ext cx="312698" cy="286534"/>
            <a:chOff x="2312623" y="2468584"/>
            <a:chExt cx="312698" cy="286534"/>
          </a:xfrm>
        </p:grpSpPr>
        <p:sp>
          <p:nvSpPr>
            <p:cNvPr id="15123" name="Google Shape;15123;p94"/>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94"/>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94"/>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6" name="Google Shape;15126;p94"/>
          <p:cNvGrpSpPr/>
          <p:nvPr/>
        </p:nvGrpSpPr>
        <p:grpSpPr>
          <a:xfrm>
            <a:off x="5618805" y="2517124"/>
            <a:ext cx="345292" cy="342618"/>
            <a:chOff x="5618805" y="2440924"/>
            <a:chExt cx="345292" cy="342618"/>
          </a:xfrm>
        </p:grpSpPr>
        <p:sp>
          <p:nvSpPr>
            <p:cNvPr id="15127" name="Google Shape;15127;p94"/>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94"/>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94"/>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4"/>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94"/>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2" name="Google Shape;15132;p94"/>
          <p:cNvGrpSpPr/>
          <p:nvPr/>
        </p:nvGrpSpPr>
        <p:grpSpPr>
          <a:xfrm>
            <a:off x="4653179" y="2522790"/>
            <a:ext cx="377886" cy="331255"/>
            <a:chOff x="4653179" y="2446590"/>
            <a:chExt cx="377886" cy="331255"/>
          </a:xfrm>
        </p:grpSpPr>
        <p:sp>
          <p:nvSpPr>
            <p:cNvPr id="15133" name="Google Shape;15133;p94"/>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94"/>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94"/>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4"/>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7" name="Google Shape;15137;p94"/>
          <p:cNvGrpSpPr/>
          <p:nvPr/>
        </p:nvGrpSpPr>
        <p:grpSpPr>
          <a:xfrm>
            <a:off x="5184517" y="2535681"/>
            <a:ext cx="252062" cy="305122"/>
            <a:chOff x="5184517" y="2459481"/>
            <a:chExt cx="252062" cy="305122"/>
          </a:xfrm>
        </p:grpSpPr>
        <p:sp>
          <p:nvSpPr>
            <p:cNvPr id="15138" name="Google Shape;15138;p94"/>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94"/>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4"/>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4"/>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94"/>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4"/>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44" name="Google Shape;15144;p94"/>
          <p:cNvSpPr/>
          <p:nvPr/>
        </p:nvSpPr>
        <p:spPr>
          <a:xfrm>
            <a:off x="180102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45" name="Google Shape;15145;p94"/>
          <p:cNvGrpSpPr/>
          <p:nvPr/>
        </p:nvGrpSpPr>
        <p:grpSpPr>
          <a:xfrm>
            <a:off x="6155459" y="2045308"/>
            <a:ext cx="249770" cy="363849"/>
            <a:chOff x="6155459" y="1969108"/>
            <a:chExt cx="249770" cy="363849"/>
          </a:xfrm>
        </p:grpSpPr>
        <p:sp>
          <p:nvSpPr>
            <p:cNvPr id="15146" name="Google Shape;15146;p94"/>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94"/>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94"/>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94"/>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94"/>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4"/>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94"/>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94"/>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94"/>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5" name="Google Shape;15155;p94"/>
          <p:cNvGrpSpPr/>
          <p:nvPr/>
        </p:nvGrpSpPr>
        <p:grpSpPr>
          <a:xfrm>
            <a:off x="2280029" y="2046804"/>
            <a:ext cx="353631" cy="354395"/>
            <a:chOff x="2280029" y="1970604"/>
            <a:chExt cx="353631" cy="354395"/>
          </a:xfrm>
        </p:grpSpPr>
        <p:sp>
          <p:nvSpPr>
            <p:cNvPr id="15156" name="Google Shape;15156;p94"/>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4"/>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94"/>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94"/>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0" name="Google Shape;15160;p94"/>
          <p:cNvGrpSpPr/>
          <p:nvPr/>
        </p:nvGrpSpPr>
        <p:grpSpPr>
          <a:xfrm>
            <a:off x="8065100" y="2076374"/>
            <a:ext cx="255086" cy="301685"/>
            <a:chOff x="8065100" y="2000174"/>
            <a:chExt cx="255086" cy="301685"/>
          </a:xfrm>
        </p:grpSpPr>
        <p:sp>
          <p:nvSpPr>
            <p:cNvPr id="15161" name="Google Shape;15161;p94"/>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4"/>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94"/>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94"/>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5" name="Google Shape;15165;p94"/>
          <p:cNvGrpSpPr/>
          <p:nvPr/>
        </p:nvGrpSpPr>
        <p:grpSpPr>
          <a:xfrm>
            <a:off x="6633705" y="2045308"/>
            <a:ext cx="249420" cy="363849"/>
            <a:chOff x="6633705" y="1969108"/>
            <a:chExt cx="249420" cy="363849"/>
          </a:xfrm>
        </p:grpSpPr>
        <p:sp>
          <p:nvSpPr>
            <p:cNvPr id="15166" name="Google Shape;15166;p94"/>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4"/>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94"/>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94"/>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94"/>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94"/>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94"/>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94"/>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4" name="Google Shape;15174;p94"/>
          <p:cNvGrpSpPr/>
          <p:nvPr/>
        </p:nvGrpSpPr>
        <p:grpSpPr>
          <a:xfrm>
            <a:off x="5211031" y="2045308"/>
            <a:ext cx="226661" cy="363467"/>
            <a:chOff x="5211031" y="1969108"/>
            <a:chExt cx="226661" cy="363467"/>
          </a:xfrm>
        </p:grpSpPr>
        <p:sp>
          <p:nvSpPr>
            <p:cNvPr id="15175" name="Google Shape;15175;p94"/>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94"/>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7" name="Google Shape;15177;p94"/>
          <p:cNvGrpSpPr/>
          <p:nvPr/>
        </p:nvGrpSpPr>
        <p:grpSpPr>
          <a:xfrm>
            <a:off x="3712952" y="2046804"/>
            <a:ext cx="354363" cy="354395"/>
            <a:chOff x="3712952" y="1970604"/>
            <a:chExt cx="354363" cy="354395"/>
          </a:xfrm>
        </p:grpSpPr>
        <p:sp>
          <p:nvSpPr>
            <p:cNvPr id="15178" name="Google Shape;15178;p94"/>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94"/>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94"/>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94"/>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94"/>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94"/>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94"/>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4"/>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4"/>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7" name="Google Shape;15187;p94"/>
          <p:cNvGrpSpPr/>
          <p:nvPr/>
        </p:nvGrpSpPr>
        <p:grpSpPr>
          <a:xfrm>
            <a:off x="3235438" y="2046804"/>
            <a:ext cx="354363" cy="354745"/>
            <a:chOff x="3235438" y="1970604"/>
            <a:chExt cx="354363" cy="354745"/>
          </a:xfrm>
        </p:grpSpPr>
        <p:sp>
          <p:nvSpPr>
            <p:cNvPr id="15188" name="Google Shape;15188;p94"/>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94"/>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94"/>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4"/>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4"/>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94"/>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94"/>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94"/>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94"/>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94"/>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94"/>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94"/>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4"/>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1" name="Google Shape;15201;p94"/>
          <p:cNvGrpSpPr/>
          <p:nvPr/>
        </p:nvGrpSpPr>
        <p:grpSpPr>
          <a:xfrm>
            <a:off x="1329585" y="2066125"/>
            <a:ext cx="341472" cy="335074"/>
            <a:chOff x="1329585" y="1989925"/>
            <a:chExt cx="341472" cy="335074"/>
          </a:xfrm>
        </p:grpSpPr>
        <p:sp>
          <p:nvSpPr>
            <p:cNvPr id="15202" name="Google Shape;15202;p94"/>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94"/>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94"/>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5" name="Google Shape;15205;p94"/>
          <p:cNvGrpSpPr/>
          <p:nvPr/>
        </p:nvGrpSpPr>
        <p:grpSpPr>
          <a:xfrm>
            <a:off x="5591871" y="2066106"/>
            <a:ext cx="416649" cy="325597"/>
            <a:chOff x="5626763" y="2013829"/>
            <a:chExt cx="351722" cy="274788"/>
          </a:xfrm>
        </p:grpSpPr>
        <p:sp>
          <p:nvSpPr>
            <p:cNvPr id="15206" name="Google Shape;15206;p94"/>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94"/>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94"/>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94"/>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94"/>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94"/>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94"/>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94"/>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94"/>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94"/>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6" name="Google Shape;15216;p94"/>
          <p:cNvGrpSpPr/>
          <p:nvPr/>
        </p:nvGrpSpPr>
        <p:grpSpPr>
          <a:xfrm>
            <a:off x="7576605" y="2060077"/>
            <a:ext cx="276698" cy="333133"/>
            <a:chOff x="7576605" y="1983877"/>
            <a:chExt cx="276698" cy="333133"/>
          </a:xfrm>
        </p:grpSpPr>
        <p:sp>
          <p:nvSpPr>
            <p:cNvPr id="15217" name="Google Shape;15217;p94"/>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94"/>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9" name="Google Shape;15219;p94"/>
          <p:cNvGrpSpPr/>
          <p:nvPr/>
        </p:nvGrpSpPr>
        <p:grpSpPr>
          <a:xfrm>
            <a:off x="853568" y="2051738"/>
            <a:ext cx="337334" cy="353599"/>
            <a:chOff x="853568" y="1975538"/>
            <a:chExt cx="337334" cy="353599"/>
          </a:xfrm>
        </p:grpSpPr>
        <p:sp>
          <p:nvSpPr>
            <p:cNvPr id="15220" name="Google Shape;15220;p94"/>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94"/>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94"/>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94"/>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4" name="Google Shape;15224;p94"/>
          <p:cNvGrpSpPr/>
          <p:nvPr/>
        </p:nvGrpSpPr>
        <p:grpSpPr>
          <a:xfrm>
            <a:off x="2770052" y="2085828"/>
            <a:ext cx="327085" cy="277080"/>
            <a:chOff x="2770052" y="2009628"/>
            <a:chExt cx="327085" cy="277080"/>
          </a:xfrm>
        </p:grpSpPr>
        <p:sp>
          <p:nvSpPr>
            <p:cNvPr id="15225" name="Google Shape;15225;p94"/>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94"/>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27" name="Google Shape;15227;p94"/>
          <p:cNvSpPr/>
          <p:nvPr/>
        </p:nvSpPr>
        <p:spPr>
          <a:xfrm>
            <a:off x="706006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28" name="Google Shape;15228;p94"/>
          <p:cNvGrpSpPr/>
          <p:nvPr/>
        </p:nvGrpSpPr>
        <p:grpSpPr>
          <a:xfrm>
            <a:off x="4195399" y="2046804"/>
            <a:ext cx="344878" cy="343573"/>
            <a:chOff x="4195399" y="1970604"/>
            <a:chExt cx="344878" cy="343573"/>
          </a:xfrm>
        </p:grpSpPr>
        <p:sp>
          <p:nvSpPr>
            <p:cNvPr id="15229" name="Google Shape;15229;p94"/>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94"/>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94"/>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94"/>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3" name="Google Shape;15233;p94"/>
          <p:cNvGrpSpPr/>
          <p:nvPr/>
        </p:nvGrpSpPr>
        <p:grpSpPr>
          <a:xfrm>
            <a:off x="4674791" y="2053647"/>
            <a:ext cx="344528" cy="344114"/>
            <a:chOff x="4674791" y="1977447"/>
            <a:chExt cx="344528" cy="344114"/>
          </a:xfrm>
        </p:grpSpPr>
        <p:sp>
          <p:nvSpPr>
            <p:cNvPr id="15234" name="Google Shape;15234;p94"/>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94"/>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94"/>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94"/>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4"/>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94"/>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94"/>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94"/>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94"/>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94"/>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94"/>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94"/>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94"/>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94"/>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94"/>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94"/>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94"/>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94"/>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94"/>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94"/>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94"/>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94"/>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94"/>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94"/>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94"/>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94"/>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0" name="Google Shape;15260;p94"/>
          <p:cNvGrpSpPr/>
          <p:nvPr/>
        </p:nvGrpSpPr>
        <p:grpSpPr>
          <a:xfrm>
            <a:off x="6083810" y="1623497"/>
            <a:ext cx="382819" cy="310788"/>
            <a:chOff x="6083810" y="1547297"/>
            <a:chExt cx="382819" cy="310788"/>
          </a:xfrm>
        </p:grpSpPr>
        <p:sp>
          <p:nvSpPr>
            <p:cNvPr id="15261" name="Google Shape;15261;p94"/>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4"/>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4"/>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94"/>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94"/>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94"/>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94"/>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94"/>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94"/>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94"/>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94"/>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94"/>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94"/>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94"/>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94"/>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94"/>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94"/>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94"/>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9" name="Google Shape;15279;p94"/>
          <p:cNvGrpSpPr/>
          <p:nvPr/>
        </p:nvGrpSpPr>
        <p:grpSpPr>
          <a:xfrm>
            <a:off x="6558300" y="1614393"/>
            <a:ext cx="382788" cy="328613"/>
            <a:chOff x="6558300" y="1538193"/>
            <a:chExt cx="382788" cy="328613"/>
          </a:xfrm>
        </p:grpSpPr>
        <p:sp>
          <p:nvSpPr>
            <p:cNvPr id="15280" name="Google Shape;15280;p94"/>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94"/>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2" name="Google Shape;15282;p94"/>
          <p:cNvGrpSpPr/>
          <p:nvPr/>
        </p:nvGrpSpPr>
        <p:grpSpPr>
          <a:xfrm>
            <a:off x="5194002" y="1587497"/>
            <a:ext cx="259605" cy="346024"/>
            <a:chOff x="5194002" y="1511297"/>
            <a:chExt cx="259605" cy="346024"/>
          </a:xfrm>
        </p:grpSpPr>
        <p:sp>
          <p:nvSpPr>
            <p:cNvPr id="15283" name="Google Shape;15283;p94"/>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94"/>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94"/>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94"/>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7" name="Google Shape;15287;p94"/>
          <p:cNvGrpSpPr/>
          <p:nvPr/>
        </p:nvGrpSpPr>
        <p:grpSpPr>
          <a:xfrm>
            <a:off x="1394741" y="1588261"/>
            <a:ext cx="252444" cy="351722"/>
            <a:chOff x="1394741" y="1512061"/>
            <a:chExt cx="252444" cy="351722"/>
          </a:xfrm>
        </p:grpSpPr>
        <p:sp>
          <p:nvSpPr>
            <p:cNvPr id="15288" name="Google Shape;15288;p94"/>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94"/>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94"/>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94"/>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94"/>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94"/>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94"/>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4"/>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94"/>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94"/>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94"/>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94"/>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94"/>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94"/>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94"/>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94"/>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94"/>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5" name="Google Shape;15305;p94"/>
          <p:cNvGrpSpPr/>
          <p:nvPr/>
        </p:nvGrpSpPr>
        <p:grpSpPr>
          <a:xfrm>
            <a:off x="855096" y="1580685"/>
            <a:ext cx="380910" cy="339594"/>
            <a:chOff x="855096" y="1504485"/>
            <a:chExt cx="380910" cy="339594"/>
          </a:xfrm>
        </p:grpSpPr>
        <p:sp>
          <p:nvSpPr>
            <p:cNvPr id="15306" name="Google Shape;15306;p94"/>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94"/>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94"/>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94"/>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94"/>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1" name="Google Shape;15311;p94"/>
          <p:cNvGrpSpPr/>
          <p:nvPr/>
        </p:nvGrpSpPr>
        <p:grpSpPr>
          <a:xfrm>
            <a:off x="1819576" y="1587879"/>
            <a:ext cx="352103" cy="352103"/>
            <a:chOff x="1819576" y="1511679"/>
            <a:chExt cx="352103" cy="352103"/>
          </a:xfrm>
        </p:grpSpPr>
        <p:sp>
          <p:nvSpPr>
            <p:cNvPr id="15312" name="Google Shape;15312;p94"/>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94"/>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94"/>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94"/>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6" name="Google Shape;15316;p94"/>
          <p:cNvGrpSpPr/>
          <p:nvPr/>
        </p:nvGrpSpPr>
        <p:grpSpPr>
          <a:xfrm>
            <a:off x="5621097" y="1576961"/>
            <a:ext cx="371424" cy="355446"/>
            <a:chOff x="5621097" y="1500761"/>
            <a:chExt cx="371424" cy="355446"/>
          </a:xfrm>
        </p:grpSpPr>
        <p:sp>
          <p:nvSpPr>
            <p:cNvPr id="15317" name="Google Shape;15317;p94"/>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94"/>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9" name="Google Shape;15319;p94"/>
          <p:cNvGrpSpPr/>
          <p:nvPr/>
        </p:nvGrpSpPr>
        <p:grpSpPr>
          <a:xfrm>
            <a:off x="4670239" y="1617799"/>
            <a:ext cx="359679" cy="321833"/>
            <a:chOff x="4670239" y="1541599"/>
            <a:chExt cx="359679" cy="321833"/>
          </a:xfrm>
        </p:grpSpPr>
        <p:sp>
          <p:nvSpPr>
            <p:cNvPr id="15320" name="Google Shape;15320;p94"/>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94"/>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4"/>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94"/>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94"/>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5" name="Google Shape;15325;p94"/>
          <p:cNvGrpSpPr/>
          <p:nvPr/>
        </p:nvGrpSpPr>
        <p:grpSpPr>
          <a:xfrm>
            <a:off x="4212429" y="1578585"/>
            <a:ext cx="321037" cy="353822"/>
            <a:chOff x="4212429" y="1502385"/>
            <a:chExt cx="321037" cy="353822"/>
          </a:xfrm>
        </p:grpSpPr>
        <p:sp>
          <p:nvSpPr>
            <p:cNvPr id="15326" name="Google Shape;15326;p94"/>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94"/>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94"/>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94"/>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0" name="Google Shape;15330;p94"/>
          <p:cNvGrpSpPr/>
          <p:nvPr/>
        </p:nvGrpSpPr>
        <p:grpSpPr>
          <a:xfrm>
            <a:off x="2302788" y="1582181"/>
            <a:ext cx="336188" cy="335425"/>
            <a:chOff x="2302788" y="1505981"/>
            <a:chExt cx="336188" cy="335425"/>
          </a:xfrm>
        </p:grpSpPr>
        <p:sp>
          <p:nvSpPr>
            <p:cNvPr id="15331" name="Google Shape;15331;p94"/>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94"/>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94"/>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94"/>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94"/>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94"/>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94"/>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94"/>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94"/>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94"/>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94"/>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94"/>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94"/>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94"/>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94"/>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94"/>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94"/>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8" name="Google Shape;15348;p94"/>
          <p:cNvGrpSpPr/>
          <p:nvPr/>
        </p:nvGrpSpPr>
        <p:grpSpPr>
          <a:xfrm>
            <a:off x="2780301" y="1598096"/>
            <a:ext cx="333133" cy="321037"/>
            <a:chOff x="2780301" y="1521896"/>
            <a:chExt cx="333133" cy="321037"/>
          </a:xfrm>
        </p:grpSpPr>
        <p:sp>
          <p:nvSpPr>
            <p:cNvPr id="15349" name="Google Shape;15349;p94"/>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94"/>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94"/>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94"/>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94"/>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94"/>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94"/>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94"/>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94"/>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94"/>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94"/>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94"/>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94"/>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94"/>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94"/>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94"/>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94"/>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94"/>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94"/>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94"/>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9" name="Google Shape;15369;p94"/>
          <p:cNvGrpSpPr/>
          <p:nvPr/>
        </p:nvGrpSpPr>
        <p:grpSpPr>
          <a:xfrm>
            <a:off x="3316159" y="1591285"/>
            <a:ext cx="211892" cy="339594"/>
            <a:chOff x="3316159" y="1515085"/>
            <a:chExt cx="211892" cy="339594"/>
          </a:xfrm>
        </p:grpSpPr>
        <p:sp>
          <p:nvSpPr>
            <p:cNvPr id="15370" name="Google Shape;15370;p94"/>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94"/>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94"/>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3" name="Google Shape;15373;p94"/>
            <p:cNvGrpSpPr/>
            <p:nvPr/>
          </p:nvGrpSpPr>
          <p:grpSpPr>
            <a:xfrm>
              <a:off x="3316159" y="1515085"/>
              <a:ext cx="211892" cy="339594"/>
              <a:chOff x="3316159" y="1515085"/>
              <a:chExt cx="211892" cy="339594"/>
            </a:xfrm>
          </p:grpSpPr>
          <p:sp>
            <p:nvSpPr>
              <p:cNvPr id="15374" name="Google Shape;15374;p94"/>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94"/>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94"/>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94"/>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94"/>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94"/>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80" name="Google Shape;15380;p94"/>
          <p:cNvGrpSpPr/>
          <p:nvPr/>
        </p:nvGrpSpPr>
        <p:grpSpPr>
          <a:xfrm>
            <a:off x="3716358" y="1620855"/>
            <a:ext cx="361971" cy="314958"/>
            <a:chOff x="3716358" y="1544655"/>
            <a:chExt cx="361971" cy="314958"/>
          </a:xfrm>
        </p:grpSpPr>
        <p:sp>
          <p:nvSpPr>
            <p:cNvPr id="15381" name="Google Shape;15381;p94"/>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94"/>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94"/>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94"/>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94"/>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6" name="Google Shape;15386;p94"/>
            <p:cNvGrpSpPr/>
            <p:nvPr/>
          </p:nvGrpSpPr>
          <p:grpSpPr>
            <a:xfrm>
              <a:off x="3716358" y="1544655"/>
              <a:ext cx="361971" cy="314958"/>
              <a:chOff x="3716358" y="1544655"/>
              <a:chExt cx="361971" cy="314958"/>
            </a:xfrm>
          </p:grpSpPr>
          <p:sp>
            <p:nvSpPr>
              <p:cNvPr id="15387" name="Google Shape;15387;p94"/>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94"/>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94"/>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94"/>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94"/>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92" name="Google Shape;15392;p94"/>
          <p:cNvGrpSpPr/>
          <p:nvPr/>
        </p:nvGrpSpPr>
        <p:grpSpPr>
          <a:xfrm>
            <a:off x="7011924" y="1633752"/>
            <a:ext cx="499533" cy="305136"/>
            <a:chOff x="7009649" y="1541981"/>
            <a:chExt cx="524940" cy="320655"/>
          </a:xfrm>
        </p:grpSpPr>
        <p:sp>
          <p:nvSpPr>
            <p:cNvPr id="15393" name="Google Shape;15393;p94"/>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94"/>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94"/>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94"/>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94"/>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94"/>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94"/>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94"/>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1" name="Google Shape;15401;p94"/>
          <p:cNvGrpSpPr/>
          <p:nvPr/>
        </p:nvGrpSpPr>
        <p:grpSpPr>
          <a:xfrm>
            <a:off x="8034034" y="1594309"/>
            <a:ext cx="282746" cy="340358"/>
            <a:chOff x="8034034" y="1518109"/>
            <a:chExt cx="282746" cy="340358"/>
          </a:xfrm>
        </p:grpSpPr>
        <p:sp>
          <p:nvSpPr>
            <p:cNvPr id="15402" name="Google Shape;15402;p94"/>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94"/>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94"/>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94"/>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6" name="Google Shape;15406;p94"/>
          <p:cNvGrpSpPr/>
          <p:nvPr/>
        </p:nvGrpSpPr>
        <p:grpSpPr>
          <a:xfrm>
            <a:off x="7582302" y="1576134"/>
            <a:ext cx="369133" cy="360411"/>
            <a:chOff x="7582302" y="1499934"/>
            <a:chExt cx="369133" cy="360411"/>
          </a:xfrm>
        </p:grpSpPr>
        <p:sp>
          <p:nvSpPr>
            <p:cNvPr id="15407" name="Google Shape;15407;p94"/>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94"/>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94"/>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94"/>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94"/>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2" name="Google Shape;15412;p94"/>
          <p:cNvGrpSpPr/>
          <p:nvPr/>
        </p:nvGrpSpPr>
        <p:grpSpPr>
          <a:xfrm>
            <a:off x="6196089" y="3893352"/>
            <a:ext cx="346056" cy="345674"/>
            <a:chOff x="2238181" y="4120624"/>
            <a:chExt cx="346056" cy="345674"/>
          </a:xfrm>
        </p:grpSpPr>
        <p:grpSp>
          <p:nvGrpSpPr>
            <p:cNvPr id="15413" name="Google Shape;15413;p94"/>
            <p:cNvGrpSpPr/>
            <p:nvPr/>
          </p:nvGrpSpPr>
          <p:grpSpPr>
            <a:xfrm>
              <a:off x="2309155" y="4177413"/>
              <a:ext cx="203862" cy="231903"/>
              <a:chOff x="1512725" y="258500"/>
              <a:chExt cx="4570900" cy="5199625"/>
            </a:xfrm>
          </p:grpSpPr>
          <p:sp>
            <p:nvSpPr>
              <p:cNvPr id="15414" name="Google Shape;15414;p94"/>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94"/>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6" name="Google Shape;15416;p94"/>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7" name="Google Shape;15417;p94"/>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421" name="Shape 15421"/>
        <p:cNvGrpSpPr/>
        <p:nvPr/>
      </p:nvGrpSpPr>
      <p:grpSpPr>
        <a:xfrm>
          <a:off x="0" y="0"/>
          <a:ext cx="0" cy="0"/>
          <a:chOff x="0" y="0"/>
          <a:chExt cx="0" cy="0"/>
        </a:xfrm>
      </p:grpSpPr>
      <p:pic>
        <p:nvPicPr>
          <p:cNvPr id="15422" name="Google Shape;15422;p9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688" name="Shape 1688"/>
        <p:cNvGrpSpPr/>
        <p:nvPr/>
      </p:nvGrpSpPr>
      <p:grpSpPr>
        <a:xfrm>
          <a:off x="0" y="0"/>
          <a:ext cx="0" cy="0"/>
          <a:chOff x="0" y="0"/>
          <a:chExt cx="0" cy="0"/>
        </a:xfrm>
      </p:grpSpPr>
      <p:sp>
        <p:nvSpPr>
          <p:cNvPr id="1689" name="Google Shape;1689;p44"/>
          <p:cNvSpPr txBox="1"/>
          <p:nvPr>
            <p:ph type="title"/>
          </p:nvPr>
        </p:nvSpPr>
        <p:spPr>
          <a:xfrm>
            <a:off x="2549400" y="1647613"/>
            <a:ext cx="4045200" cy="804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COMPANY</a:t>
            </a:r>
            <a:endParaRPr/>
          </a:p>
        </p:txBody>
      </p:sp>
      <p:sp>
        <p:nvSpPr>
          <p:cNvPr id="1690" name="Google Shape;1690;p44"/>
          <p:cNvSpPr txBox="1"/>
          <p:nvPr>
            <p:ph idx="1" type="subTitle"/>
          </p:nvPr>
        </p:nvSpPr>
        <p:spPr>
          <a:xfrm>
            <a:off x="2549400" y="2451613"/>
            <a:ext cx="40452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592A37"/>
              </a:buClr>
              <a:buSzPts val="1100"/>
              <a:buFont typeface="Arial"/>
              <a:buNone/>
            </a:pPr>
            <a:r>
              <a:rPr lang="en"/>
              <a:t>Mercury is the closest planet to the Sun and the smallest one in the Solar System—it’s only a bit larger than our Moon</a:t>
            </a:r>
            <a:endParaRPr/>
          </a:p>
        </p:txBody>
      </p:sp>
      <p:grpSp>
        <p:nvGrpSpPr>
          <p:cNvPr id="1691" name="Google Shape;1691;p44"/>
          <p:cNvGrpSpPr/>
          <p:nvPr/>
        </p:nvGrpSpPr>
        <p:grpSpPr>
          <a:xfrm>
            <a:off x="6730133" y="2932604"/>
            <a:ext cx="1818178" cy="1772370"/>
            <a:chOff x="6806125" y="2999329"/>
            <a:chExt cx="1749594" cy="1705514"/>
          </a:xfrm>
        </p:grpSpPr>
        <p:sp>
          <p:nvSpPr>
            <p:cNvPr id="1692" name="Google Shape;1692;p44"/>
            <p:cNvSpPr/>
            <p:nvPr/>
          </p:nvSpPr>
          <p:spPr>
            <a:xfrm>
              <a:off x="6806125" y="2999329"/>
              <a:ext cx="1749594" cy="1705514"/>
            </a:xfrm>
            <a:custGeom>
              <a:rect b="b" l="l" r="r" t="t"/>
              <a:pathLst>
                <a:path extrusionOk="0" h="48209" w="49455">
                  <a:moveTo>
                    <a:pt x="1" y="1"/>
                  </a:moveTo>
                  <a:lnTo>
                    <a:pt x="1" y="48208"/>
                  </a:lnTo>
                  <a:lnTo>
                    <a:pt x="49455" y="48208"/>
                  </a:lnTo>
                  <a:lnTo>
                    <a:pt x="494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4"/>
            <p:cNvSpPr/>
            <p:nvPr/>
          </p:nvSpPr>
          <p:spPr>
            <a:xfrm>
              <a:off x="6826573" y="3019777"/>
              <a:ext cx="1708698" cy="1665679"/>
            </a:xfrm>
            <a:custGeom>
              <a:rect b="b" l="l" r="r" t="t"/>
              <a:pathLst>
                <a:path extrusionOk="0" h="47083" w="48299">
                  <a:moveTo>
                    <a:pt x="0" y="0"/>
                  </a:moveTo>
                  <a:lnTo>
                    <a:pt x="0" y="47083"/>
                  </a:lnTo>
                  <a:lnTo>
                    <a:pt x="48299" y="47083"/>
                  </a:lnTo>
                  <a:lnTo>
                    <a:pt x="48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4"/>
            <p:cNvSpPr/>
            <p:nvPr/>
          </p:nvSpPr>
          <p:spPr>
            <a:xfrm>
              <a:off x="8434121" y="3012242"/>
              <a:ext cx="107583" cy="1679688"/>
            </a:xfrm>
            <a:custGeom>
              <a:rect b="b" l="l" r="r" t="t"/>
              <a:pathLst>
                <a:path extrusionOk="0" fill="none" h="47479" w="3041">
                  <a:moveTo>
                    <a:pt x="1" y="0"/>
                  </a:moveTo>
                  <a:lnTo>
                    <a:pt x="3040" y="0"/>
                  </a:lnTo>
                  <a:lnTo>
                    <a:pt x="3040" y="47478"/>
                  </a:lnTo>
                  <a:lnTo>
                    <a:pt x="1" y="47478"/>
                  </a:lnTo>
                  <a:close/>
                </a:path>
              </a:pathLst>
            </a:custGeom>
            <a:solidFill>
              <a:schemeClr val="lt1"/>
            </a:solidFill>
            <a:ln cap="flat" cmpd="sng" w="9875">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4"/>
            <p:cNvSpPr/>
            <p:nvPr/>
          </p:nvSpPr>
          <p:spPr>
            <a:xfrm>
              <a:off x="8463165" y="3038031"/>
              <a:ext cx="49493" cy="37677"/>
            </a:xfrm>
            <a:custGeom>
              <a:rect b="b" l="l" r="r" t="t"/>
              <a:pathLst>
                <a:path extrusionOk="0" h="1065" w="1399">
                  <a:moveTo>
                    <a:pt x="700" y="1"/>
                  </a:moveTo>
                  <a:lnTo>
                    <a:pt x="0" y="1065"/>
                  </a:lnTo>
                  <a:lnTo>
                    <a:pt x="1399" y="1065"/>
                  </a:lnTo>
                  <a:lnTo>
                    <a:pt x="7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4"/>
            <p:cNvSpPr/>
            <p:nvPr/>
          </p:nvSpPr>
          <p:spPr>
            <a:xfrm>
              <a:off x="8434121" y="3106874"/>
              <a:ext cx="107583" cy="35"/>
            </a:xfrm>
            <a:custGeom>
              <a:rect b="b" l="l" r="r" t="t"/>
              <a:pathLst>
                <a:path extrusionOk="0" fill="none" h="1" w="3041">
                  <a:moveTo>
                    <a:pt x="1" y="0"/>
                  </a:moveTo>
                  <a:lnTo>
                    <a:pt x="3040" y="0"/>
                  </a:lnTo>
                </a:path>
              </a:pathLst>
            </a:custGeom>
            <a:solidFill>
              <a:schemeClr val="lt1"/>
            </a:solidFill>
            <a:ln cap="flat" cmpd="sng" w="9875">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4"/>
            <p:cNvSpPr/>
            <p:nvPr/>
          </p:nvSpPr>
          <p:spPr>
            <a:xfrm>
              <a:off x="8463165" y="4625167"/>
              <a:ext cx="49493" cy="36616"/>
            </a:xfrm>
            <a:custGeom>
              <a:rect b="b" l="l" r="r" t="t"/>
              <a:pathLst>
                <a:path extrusionOk="0" h="1035" w="1399">
                  <a:moveTo>
                    <a:pt x="0" y="1"/>
                  </a:moveTo>
                  <a:lnTo>
                    <a:pt x="700" y="1034"/>
                  </a:lnTo>
                  <a:lnTo>
                    <a:pt x="13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4"/>
            <p:cNvSpPr/>
            <p:nvPr/>
          </p:nvSpPr>
          <p:spPr>
            <a:xfrm>
              <a:off x="8434121" y="4592904"/>
              <a:ext cx="107583" cy="35"/>
            </a:xfrm>
            <a:custGeom>
              <a:rect b="b" l="l" r="r" t="t"/>
              <a:pathLst>
                <a:path extrusionOk="0" fill="none" h="1" w="3041">
                  <a:moveTo>
                    <a:pt x="3040" y="1"/>
                  </a:moveTo>
                  <a:lnTo>
                    <a:pt x="1" y="1"/>
                  </a:lnTo>
                </a:path>
              </a:pathLst>
            </a:custGeom>
            <a:solidFill>
              <a:schemeClr val="lt1"/>
            </a:solidFill>
            <a:ln cap="flat" cmpd="sng" w="9875">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44"/>
          <p:cNvGrpSpPr/>
          <p:nvPr/>
        </p:nvGrpSpPr>
        <p:grpSpPr>
          <a:xfrm>
            <a:off x="7193775" y="3405225"/>
            <a:ext cx="827136" cy="827136"/>
            <a:chOff x="2115375" y="3396150"/>
            <a:chExt cx="827136" cy="827136"/>
          </a:xfrm>
        </p:grpSpPr>
        <p:sp>
          <p:nvSpPr>
            <p:cNvPr id="1700" name="Google Shape;1700;p44"/>
            <p:cNvSpPr/>
            <p:nvPr/>
          </p:nvSpPr>
          <p:spPr>
            <a:xfrm>
              <a:off x="2115375" y="3396150"/>
              <a:ext cx="827136" cy="827136"/>
            </a:xfrm>
            <a:custGeom>
              <a:rect b="b" l="l" r="r" t="t"/>
              <a:pathLst>
                <a:path extrusionOk="0" fill="none" h="10487" w="10487">
                  <a:moveTo>
                    <a:pt x="10487" y="5228"/>
                  </a:moveTo>
                  <a:cubicBezTo>
                    <a:pt x="10487" y="8146"/>
                    <a:pt x="8116" y="10487"/>
                    <a:pt x="5228" y="10487"/>
                  </a:cubicBezTo>
                  <a:cubicBezTo>
                    <a:pt x="2341" y="10487"/>
                    <a:pt x="0" y="8146"/>
                    <a:pt x="0" y="5228"/>
                  </a:cubicBezTo>
                  <a:cubicBezTo>
                    <a:pt x="0" y="2341"/>
                    <a:pt x="2341" y="0"/>
                    <a:pt x="5228" y="0"/>
                  </a:cubicBezTo>
                  <a:cubicBezTo>
                    <a:pt x="8116" y="0"/>
                    <a:pt x="10487" y="2341"/>
                    <a:pt x="10487" y="5228"/>
                  </a:cubicBezTo>
                  <a:close/>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4"/>
            <p:cNvSpPr/>
            <p:nvPr/>
          </p:nvSpPr>
          <p:spPr>
            <a:xfrm>
              <a:off x="2271146" y="3892409"/>
              <a:ext cx="520322" cy="189452"/>
            </a:xfrm>
            <a:custGeom>
              <a:rect b="b" l="l" r="r" t="t"/>
              <a:pathLst>
                <a:path extrusionOk="0" fill="none" h="2402" w="6597">
                  <a:moveTo>
                    <a:pt x="1" y="0"/>
                  </a:moveTo>
                  <a:cubicBezTo>
                    <a:pt x="457" y="1429"/>
                    <a:pt x="1733" y="2402"/>
                    <a:pt x="3284" y="2402"/>
                  </a:cubicBezTo>
                  <a:cubicBezTo>
                    <a:pt x="4803" y="2402"/>
                    <a:pt x="6141" y="1429"/>
                    <a:pt x="6597" y="0"/>
                  </a:cubicBezTo>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4"/>
            <p:cNvSpPr/>
            <p:nvPr/>
          </p:nvSpPr>
          <p:spPr>
            <a:xfrm>
              <a:off x="2311923" y="3640652"/>
              <a:ext cx="95988" cy="131954"/>
            </a:xfrm>
            <a:custGeom>
              <a:rect b="b" l="l" r="r" t="t"/>
              <a:pathLst>
                <a:path extrusionOk="0" fill="none" h="1673" w="1217">
                  <a:moveTo>
                    <a:pt x="1216" y="852"/>
                  </a:moveTo>
                  <a:cubicBezTo>
                    <a:pt x="1216" y="1308"/>
                    <a:pt x="943" y="1673"/>
                    <a:pt x="609" y="1673"/>
                  </a:cubicBezTo>
                  <a:cubicBezTo>
                    <a:pt x="274" y="1673"/>
                    <a:pt x="1" y="1308"/>
                    <a:pt x="1" y="852"/>
                  </a:cubicBezTo>
                  <a:cubicBezTo>
                    <a:pt x="1" y="396"/>
                    <a:pt x="274" y="1"/>
                    <a:pt x="609" y="1"/>
                  </a:cubicBezTo>
                  <a:cubicBezTo>
                    <a:pt x="943" y="1"/>
                    <a:pt x="1216" y="396"/>
                    <a:pt x="1216" y="852"/>
                  </a:cubicBezTo>
                  <a:close/>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4"/>
            <p:cNvSpPr/>
            <p:nvPr/>
          </p:nvSpPr>
          <p:spPr>
            <a:xfrm>
              <a:off x="2649966" y="3640652"/>
              <a:ext cx="95988" cy="131954"/>
            </a:xfrm>
            <a:custGeom>
              <a:rect b="b" l="l" r="r" t="t"/>
              <a:pathLst>
                <a:path extrusionOk="0" fill="none" h="1673" w="1217">
                  <a:moveTo>
                    <a:pt x="1216" y="852"/>
                  </a:moveTo>
                  <a:cubicBezTo>
                    <a:pt x="1216" y="1308"/>
                    <a:pt x="943" y="1673"/>
                    <a:pt x="608" y="1673"/>
                  </a:cubicBezTo>
                  <a:cubicBezTo>
                    <a:pt x="274" y="1673"/>
                    <a:pt x="0" y="1308"/>
                    <a:pt x="0" y="852"/>
                  </a:cubicBezTo>
                  <a:cubicBezTo>
                    <a:pt x="0" y="396"/>
                    <a:pt x="274" y="1"/>
                    <a:pt x="608" y="1"/>
                  </a:cubicBezTo>
                  <a:cubicBezTo>
                    <a:pt x="943" y="1"/>
                    <a:pt x="1216" y="396"/>
                    <a:pt x="1216" y="852"/>
                  </a:cubicBezTo>
                  <a:close/>
                </a:path>
              </a:pathLst>
            </a:custGeom>
            <a:noFill/>
            <a:ln cap="rnd" cmpd="sng" w="144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7" name="Shape 1707"/>
        <p:cNvGrpSpPr/>
        <p:nvPr/>
      </p:nvGrpSpPr>
      <p:grpSpPr>
        <a:xfrm>
          <a:off x="0" y="0"/>
          <a:ext cx="0" cy="0"/>
          <a:chOff x="0" y="0"/>
          <a:chExt cx="0" cy="0"/>
        </a:xfrm>
      </p:grpSpPr>
      <p:sp>
        <p:nvSpPr>
          <p:cNvPr id="1708" name="Google Shape;1708;p45"/>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THE PRODUCT</a:t>
            </a:r>
            <a:endParaRPr/>
          </a:p>
        </p:txBody>
      </p:sp>
      <p:sp>
        <p:nvSpPr>
          <p:cNvPr id="1709" name="Google Shape;1709;p45"/>
          <p:cNvSpPr txBox="1"/>
          <p:nvPr>
            <p:ph idx="1" type="subTitle"/>
          </p:nvPr>
        </p:nvSpPr>
        <p:spPr>
          <a:xfrm>
            <a:off x="1150125" y="1628600"/>
            <a:ext cx="4704000" cy="231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 Lists like this:</a:t>
            </a:r>
            <a:endParaRPr/>
          </a:p>
          <a:p>
            <a:pPr indent="0" lvl="0" marL="0" rtl="0" algn="l">
              <a:spcBef>
                <a:spcPts val="0"/>
              </a:spcBef>
              <a:spcAft>
                <a:spcPts val="0"/>
              </a:spcAft>
              <a:buNone/>
            </a:pPr>
            <a:r>
              <a:t/>
            </a:r>
            <a:endParaRPr/>
          </a:p>
          <a:p>
            <a:pPr indent="-330200" lvl="0" marL="457200" rtl="0" algn="l">
              <a:spcBef>
                <a:spcPts val="0"/>
              </a:spcBef>
              <a:spcAft>
                <a:spcPts val="0"/>
              </a:spcAft>
              <a:buSzPts val="1600"/>
              <a:buFont typeface="Inconsolata"/>
              <a:buChar char="●"/>
            </a:pPr>
            <a:r>
              <a:rPr lang="en"/>
              <a:t>They’re simple </a:t>
            </a:r>
            <a:endParaRPr/>
          </a:p>
          <a:p>
            <a:pPr indent="-330200" lvl="0" marL="457200" rtl="0" algn="l">
              <a:spcBef>
                <a:spcPts val="0"/>
              </a:spcBef>
              <a:spcAft>
                <a:spcPts val="0"/>
              </a:spcAft>
              <a:buSzPts val="1600"/>
              <a:buFont typeface="Inconsolata"/>
              <a:buChar char="●"/>
            </a:pPr>
            <a:r>
              <a:rPr lang="en"/>
              <a:t>You can organize your ideas </a:t>
            </a:r>
            <a:endParaRPr/>
          </a:p>
          <a:p>
            <a:pPr indent="-330200" lvl="0" marL="457200" rtl="0" algn="l">
              <a:spcBef>
                <a:spcPts val="0"/>
              </a:spcBef>
              <a:spcAft>
                <a:spcPts val="0"/>
              </a:spcAft>
              <a:buSzPts val="1600"/>
              <a:buFont typeface="Inconsolata"/>
              <a:buChar char="●"/>
            </a:pPr>
            <a:r>
              <a:rPr lang="en"/>
              <a:t>You’ll never forget to buy milk!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the audience won’t miss the point of your presentation</a:t>
            </a:r>
            <a:endParaRPr/>
          </a:p>
        </p:txBody>
      </p:sp>
      <p:grpSp>
        <p:nvGrpSpPr>
          <p:cNvPr id="1710" name="Google Shape;1710;p45"/>
          <p:cNvGrpSpPr/>
          <p:nvPr/>
        </p:nvGrpSpPr>
        <p:grpSpPr>
          <a:xfrm>
            <a:off x="6052963" y="2714240"/>
            <a:ext cx="2333217" cy="2161298"/>
            <a:chOff x="1391875" y="2481200"/>
            <a:chExt cx="2132545" cy="1975412"/>
          </a:xfrm>
        </p:grpSpPr>
        <p:sp>
          <p:nvSpPr>
            <p:cNvPr id="1711" name="Google Shape;1711;p45"/>
            <p:cNvSpPr/>
            <p:nvPr/>
          </p:nvSpPr>
          <p:spPr>
            <a:xfrm>
              <a:off x="1391875" y="2481200"/>
              <a:ext cx="1921392" cy="1487799"/>
            </a:xfrm>
            <a:custGeom>
              <a:rect b="b" l="l" r="r" t="t"/>
              <a:pathLst>
                <a:path extrusionOk="0" h="32554" w="42039">
                  <a:moveTo>
                    <a:pt x="1" y="0"/>
                  </a:moveTo>
                  <a:lnTo>
                    <a:pt x="1" y="32554"/>
                  </a:lnTo>
                  <a:lnTo>
                    <a:pt x="42038" y="32554"/>
                  </a:lnTo>
                  <a:lnTo>
                    <a:pt x="420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5"/>
            <p:cNvSpPr/>
            <p:nvPr/>
          </p:nvSpPr>
          <p:spPr>
            <a:xfrm>
              <a:off x="1414133" y="2503412"/>
              <a:ext cx="1875505" cy="1443376"/>
            </a:xfrm>
            <a:custGeom>
              <a:rect b="b" l="l" r="r" t="t"/>
              <a:pathLst>
                <a:path extrusionOk="0" h="31582" w="41035">
                  <a:moveTo>
                    <a:pt x="0" y="1"/>
                  </a:moveTo>
                  <a:lnTo>
                    <a:pt x="0" y="31582"/>
                  </a:lnTo>
                  <a:lnTo>
                    <a:pt x="41034" y="31582"/>
                  </a:lnTo>
                  <a:lnTo>
                    <a:pt x="41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5"/>
            <p:cNvSpPr/>
            <p:nvPr/>
          </p:nvSpPr>
          <p:spPr>
            <a:xfrm>
              <a:off x="1415504" y="2503412"/>
              <a:ext cx="1875505" cy="152875"/>
            </a:xfrm>
            <a:custGeom>
              <a:rect b="b" l="l" r="r" t="t"/>
              <a:pathLst>
                <a:path extrusionOk="0" h="3345" w="41035">
                  <a:moveTo>
                    <a:pt x="1" y="1"/>
                  </a:moveTo>
                  <a:lnTo>
                    <a:pt x="41035" y="1"/>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5"/>
            <p:cNvSpPr/>
            <p:nvPr/>
          </p:nvSpPr>
          <p:spPr>
            <a:xfrm>
              <a:off x="1415504" y="2656245"/>
              <a:ext cx="1874134" cy="46"/>
            </a:xfrm>
            <a:custGeom>
              <a:rect b="b" l="l" r="r" t="t"/>
              <a:pathLst>
                <a:path extrusionOk="0" fill="none" h="1" w="41005">
                  <a:moveTo>
                    <a:pt x="1" y="0"/>
                  </a:moveTo>
                  <a:lnTo>
                    <a:pt x="41004" y="0"/>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5"/>
            <p:cNvSpPr/>
            <p:nvPr/>
          </p:nvSpPr>
          <p:spPr>
            <a:xfrm>
              <a:off x="3158972" y="2521465"/>
              <a:ext cx="112571" cy="112565"/>
            </a:xfrm>
            <a:custGeom>
              <a:rect b="b" l="l" r="r" t="t"/>
              <a:pathLst>
                <a:path extrusionOk="0" h="2463" w="2463">
                  <a:moveTo>
                    <a:pt x="0" y="1"/>
                  </a:moveTo>
                  <a:lnTo>
                    <a:pt x="0" y="2463"/>
                  </a:lnTo>
                  <a:lnTo>
                    <a:pt x="2462" y="2463"/>
                  </a:lnTo>
                  <a:lnTo>
                    <a:pt x="24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5"/>
            <p:cNvSpPr/>
            <p:nvPr/>
          </p:nvSpPr>
          <p:spPr>
            <a:xfrm>
              <a:off x="3175608" y="2536776"/>
              <a:ext cx="77881" cy="79202"/>
            </a:xfrm>
            <a:custGeom>
              <a:rect b="b" l="l" r="r" t="t"/>
              <a:pathLst>
                <a:path extrusionOk="0" fill="none" h="1733" w="1704">
                  <a:moveTo>
                    <a:pt x="1" y="1733"/>
                  </a:moveTo>
                  <a:lnTo>
                    <a:pt x="1703"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5"/>
            <p:cNvSpPr/>
            <p:nvPr/>
          </p:nvSpPr>
          <p:spPr>
            <a:xfrm>
              <a:off x="3175608" y="2536776"/>
              <a:ext cx="77881" cy="79202"/>
            </a:xfrm>
            <a:custGeom>
              <a:rect b="b" l="l" r="r" t="t"/>
              <a:pathLst>
                <a:path extrusionOk="0" fill="none" h="1733" w="1704">
                  <a:moveTo>
                    <a:pt x="1" y="0"/>
                  </a:moveTo>
                  <a:lnTo>
                    <a:pt x="1703" y="173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5"/>
            <p:cNvSpPr/>
            <p:nvPr/>
          </p:nvSpPr>
          <p:spPr>
            <a:xfrm>
              <a:off x="3010297" y="2521465"/>
              <a:ext cx="113988" cy="112565"/>
            </a:xfrm>
            <a:custGeom>
              <a:rect b="b" l="l" r="r" t="t"/>
              <a:pathLst>
                <a:path extrusionOk="0" h="2463" w="2494">
                  <a:moveTo>
                    <a:pt x="1" y="1"/>
                  </a:moveTo>
                  <a:lnTo>
                    <a:pt x="1" y="2463"/>
                  </a:lnTo>
                  <a:lnTo>
                    <a:pt x="2493" y="2463"/>
                  </a:lnTo>
                  <a:lnTo>
                    <a:pt x="24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5"/>
            <p:cNvSpPr/>
            <p:nvPr/>
          </p:nvSpPr>
          <p:spPr>
            <a:xfrm>
              <a:off x="3033926" y="2543723"/>
              <a:ext cx="66729" cy="66726"/>
            </a:xfrm>
            <a:custGeom>
              <a:rect b="b" l="l" r="r" t="t"/>
              <a:pathLst>
                <a:path extrusionOk="0" fill="none" h="1460" w="1460">
                  <a:moveTo>
                    <a:pt x="1" y="0"/>
                  </a:moveTo>
                  <a:lnTo>
                    <a:pt x="1459" y="0"/>
                  </a:lnTo>
                  <a:lnTo>
                    <a:pt x="1459" y="1459"/>
                  </a:lnTo>
                  <a:lnTo>
                    <a:pt x="1" y="1459"/>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5"/>
            <p:cNvSpPr/>
            <p:nvPr/>
          </p:nvSpPr>
          <p:spPr>
            <a:xfrm>
              <a:off x="3033926" y="2560359"/>
              <a:ext cx="66729" cy="46"/>
            </a:xfrm>
            <a:custGeom>
              <a:rect b="b" l="l" r="r" t="t"/>
              <a:pathLst>
                <a:path extrusionOk="0" fill="none" h="1" w="1460">
                  <a:moveTo>
                    <a:pt x="1" y="1"/>
                  </a:moveTo>
                  <a:lnTo>
                    <a:pt x="1459"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5"/>
            <p:cNvSpPr/>
            <p:nvPr/>
          </p:nvSpPr>
          <p:spPr>
            <a:xfrm>
              <a:off x="2863039" y="2521465"/>
              <a:ext cx="112571" cy="112565"/>
            </a:xfrm>
            <a:custGeom>
              <a:rect b="b" l="l" r="r" t="t"/>
              <a:pathLst>
                <a:path extrusionOk="0" h="2463" w="2463">
                  <a:moveTo>
                    <a:pt x="1" y="1"/>
                  </a:moveTo>
                  <a:lnTo>
                    <a:pt x="1" y="2463"/>
                  </a:lnTo>
                  <a:lnTo>
                    <a:pt x="2463" y="2463"/>
                  </a:lnTo>
                  <a:lnTo>
                    <a:pt x="24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5"/>
            <p:cNvSpPr/>
            <p:nvPr/>
          </p:nvSpPr>
          <p:spPr>
            <a:xfrm>
              <a:off x="2882509" y="2611775"/>
              <a:ext cx="73676" cy="46"/>
            </a:xfrm>
            <a:custGeom>
              <a:rect b="b" l="l" r="r" t="t"/>
              <a:pathLst>
                <a:path extrusionOk="0" fill="none" h="1" w="1612">
                  <a:moveTo>
                    <a:pt x="0" y="0"/>
                  </a:moveTo>
                  <a:lnTo>
                    <a:pt x="1611"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5"/>
            <p:cNvSpPr/>
            <p:nvPr/>
          </p:nvSpPr>
          <p:spPr>
            <a:xfrm>
              <a:off x="3179813" y="2656245"/>
              <a:ext cx="118102" cy="1297494"/>
            </a:xfrm>
            <a:custGeom>
              <a:rect b="b" l="l" r="r" t="t"/>
              <a:pathLst>
                <a:path extrusionOk="0" fill="none" h="28390" w="2584">
                  <a:moveTo>
                    <a:pt x="0" y="0"/>
                  </a:moveTo>
                  <a:lnTo>
                    <a:pt x="2584" y="0"/>
                  </a:lnTo>
                  <a:lnTo>
                    <a:pt x="2584" y="28390"/>
                  </a:lnTo>
                  <a:lnTo>
                    <a:pt x="0" y="2839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5"/>
            <p:cNvSpPr/>
            <p:nvPr/>
          </p:nvSpPr>
          <p:spPr>
            <a:xfrm>
              <a:off x="3210343" y="2689563"/>
              <a:ext cx="55623" cy="40355"/>
            </a:xfrm>
            <a:custGeom>
              <a:rect b="b" l="l" r="r" t="t"/>
              <a:pathLst>
                <a:path extrusionOk="0" h="883" w="1217">
                  <a:moveTo>
                    <a:pt x="609" y="1"/>
                  </a:moveTo>
                  <a:lnTo>
                    <a:pt x="1" y="882"/>
                  </a:lnTo>
                  <a:lnTo>
                    <a:pt x="1217" y="882"/>
                  </a:lnTo>
                  <a:lnTo>
                    <a:pt x="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5"/>
            <p:cNvSpPr/>
            <p:nvPr/>
          </p:nvSpPr>
          <p:spPr>
            <a:xfrm>
              <a:off x="3179813" y="2760404"/>
              <a:ext cx="118102" cy="46"/>
            </a:xfrm>
            <a:custGeom>
              <a:rect b="b" l="l" r="r" t="t"/>
              <a:pathLst>
                <a:path extrusionOk="0" fill="none" h="1" w="2584">
                  <a:moveTo>
                    <a:pt x="0" y="1"/>
                  </a:moveTo>
                  <a:lnTo>
                    <a:pt x="2584"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5"/>
            <p:cNvSpPr/>
            <p:nvPr/>
          </p:nvSpPr>
          <p:spPr>
            <a:xfrm>
              <a:off x="1500239" y="2721510"/>
              <a:ext cx="1919976" cy="1489216"/>
            </a:xfrm>
            <a:custGeom>
              <a:rect b="b" l="l" r="r" t="t"/>
              <a:pathLst>
                <a:path extrusionOk="0" h="32585" w="42008">
                  <a:moveTo>
                    <a:pt x="1" y="1"/>
                  </a:moveTo>
                  <a:lnTo>
                    <a:pt x="1" y="32585"/>
                  </a:lnTo>
                  <a:lnTo>
                    <a:pt x="42008" y="32585"/>
                  </a:lnTo>
                  <a:lnTo>
                    <a:pt x="420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5"/>
            <p:cNvSpPr/>
            <p:nvPr/>
          </p:nvSpPr>
          <p:spPr>
            <a:xfrm>
              <a:off x="1523868" y="2745139"/>
              <a:ext cx="1875505" cy="1443376"/>
            </a:xfrm>
            <a:custGeom>
              <a:rect b="b" l="l" r="r" t="t"/>
              <a:pathLst>
                <a:path extrusionOk="0" h="31582" w="41035">
                  <a:moveTo>
                    <a:pt x="0" y="0"/>
                  </a:moveTo>
                  <a:lnTo>
                    <a:pt x="0" y="31581"/>
                  </a:lnTo>
                  <a:lnTo>
                    <a:pt x="41035" y="31581"/>
                  </a:lnTo>
                  <a:lnTo>
                    <a:pt x="41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5"/>
            <p:cNvSpPr/>
            <p:nvPr/>
          </p:nvSpPr>
          <p:spPr>
            <a:xfrm>
              <a:off x="1522451" y="2745139"/>
              <a:ext cx="1875550" cy="152829"/>
            </a:xfrm>
            <a:custGeom>
              <a:rect b="b" l="l" r="r" t="t"/>
              <a:pathLst>
                <a:path extrusionOk="0" h="3344" w="41036">
                  <a:moveTo>
                    <a:pt x="1" y="0"/>
                  </a:moveTo>
                  <a:lnTo>
                    <a:pt x="41035" y="0"/>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5"/>
            <p:cNvSpPr/>
            <p:nvPr/>
          </p:nvSpPr>
          <p:spPr>
            <a:xfrm>
              <a:off x="1522451" y="2897926"/>
              <a:ext cx="1875550" cy="46"/>
            </a:xfrm>
            <a:custGeom>
              <a:rect b="b" l="l" r="r" t="t"/>
              <a:pathLst>
                <a:path extrusionOk="0" fill="none" h="1" w="41036">
                  <a:moveTo>
                    <a:pt x="1" y="1"/>
                  </a:moveTo>
                  <a:lnTo>
                    <a:pt x="41035" y="1"/>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5"/>
            <p:cNvSpPr/>
            <p:nvPr/>
          </p:nvSpPr>
          <p:spPr>
            <a:xfrm>
              <a:off x="3267290" y="2761821"/>
              <a:ext cx="113988" cy="113936"/>
            </a:xfrm>
            <a:custGeom>
              <a:rect b="b" l="l" r="r" t="t"/>
              <a:pathLst>
                <a:path extrusionOk="0" h="2493" w="2494">
                  <a:moveTo>
                    <a:pt x="1" y="0"/>
                  </a:moveTo>
                  <a:lnTo>
                    <a:pt x="1" y="2493"/>
                  </a:lnTo>
                  <a:lnTo>
                    <a:pt x="2493" y="2493"/>
                  </a:lnTo>
                  <a:lnTo>
                    <a:pt x="24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5"/>
            <p:cNvSpPr/>
            <p:nvPr/>
          </p:nvSpPr>
          <p:spPr>
            <a:xfrm>
              <a:off x="3283972" y="2777086"/>
              <a:ext cx="79252" cy="80619"/>
            </a:xfrm>
            <a:custGeom>
              <a:rect b="b" l="l" r="r" t="t"/>
              <a:pathLst>
                <a:path extrusionOk="0" fill="none" h="1764" w="1734">
                  <a:moveTo>
                    <a:pt x="1" y="1763"/>
                  </a:moveTo>
                  <a:lnTo>
                    <a:pt x="1733"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5"/>
            <p:cNvSpPr/>
            <p:nvPr/>
          </p:nvSpPr>
          <p:spPr>
            <a:xfrm>
              <a:off x="3283972" y="2777086"/>
              <a:ext cx="79252" cy="80619"/>
            </a:xfrm>
            <a:custGeom>
              <a:rect b="b" l="l" r="r" t="t"/>
              <a:pathLst>
                <a:path extrusionOk="0" fill="none" h="1764" w="1734">
                  <a:moveTo>
                    <a:pt x="1" y="0"/>
                  </a:moveTo>
                  <a:lnTo>
                    <a:pt x="1733" y="176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5"/>
            <p:cNvSpPr/>
            <p:nvPr/>
          </p:nvSpPr>
          <p:spPr>
            <a:xfrm>
              <a:off x="3120078" y="2761821"/>
              <a:ext cx="112571" cy="113936"/>
            </a:xfrm>
            <a:custGeom>
              <a:rect b="b" l="l" r="r" t="t"/>
              <a:pathLst>
                <a:path extrusionOk="0" h="2493" w="2463">
                  <a:moveTo>
                    <a:pt x="0" y="0"/>
                  </a:moveTo>
                  <a:lnTo>
                    <a:pt x="0" y="2493"/>
                  </a:lnTo>
                  <a:lnTo>
                    <a:pt x="2462" y="2493"/>
                  </a:lnTo>
                  <a:lnTo>
                    <a:pt x="2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5"/>
            <p:cNvSpPr/>
            <p:nvPr/>
          </p:nvSpPr>
          <p:spPr>
            <a:xfrm>
              <a:off x="3142290" y="2785404"/>
              <a:ext cx="68100" cy="66726"/>
            </a:xfrm>
            <a:custGeom>
              <a:rect b="b" l="l" r="r" t="t"/>
              <a:pathLst>
                <a:path extrusionOk="0" fill="none" h="1460" w="1490">
                  <a:moveTo>
                    <a:pt x="0" y="1"/>
                  </a:moveTo>
                  <a:lnTo>
                    <a:pt x="1490" y="1"/>
                  </a:lnTo>
                  <a:lnTo>
                    <a:pt x="1490" y="1460"/>
                  </a:lnTo>
                  <a:lnTo>
                    <a:pt x="0" y="1460"/>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5"/>
            <p:cNvSpPr/>
            <p:nvPr/>
          </p:nvSpPr>
          <p:spPr>
            <a:xfrm>
              <a:off x="3142290" y="2802086"/>
              <a:ext cx="68100" cy="46"/>
            </a:xfrm>
            <a:custGeom>
              <a:rect b="b" l="l" r="r" t="t"/>
              <a:pathLst>
                <a:path extrusionOk="0" fill="none" h="1" w="1490">
                  <a:moveTo>
                    <a:pt x="0" y="1"/>
                  </a:moveTo>
                  <a:lnTo>
                    <a:pt x="1490"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5"/>
            <p:cNvSpPr/>
            <p:nvPr/>
          </p:nvSpPr>
          <p:spPr>
            <a:xfrm>
              <a:off x="2972820" y="2761821"/>
              <a:ext cx="112571" cy="113936"/>
            </a:xfrm>
            <a:custGeom>
              <a:rect b="b" l="l" r="r" t="t"/>
              <a:pathLst>
                <a:path extrusionOk="0" h="2493" w="2463">
                  <a:moveTo>
                    <a:pt x="0" y="0"/>
                  </a:moveTo>
                  <a:lnTo>
                    <a:pt x="0" y="2493"/>
                  </a:lnTo>
                  <a:lnTo>
                    <a:pt x="2462" y="2493"/>
                  </a:lnTo>
                  <a:lnTo>
                    <a:pt x="2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5"/>
            <p:cNvSpPr/>
            <p:nvPr/>
          </p:nvSpPr>
          <p:spPr>
            <a:xfrm>
              <a:off x="2989456" y="2852085"/>
              <a:ext cx="76464" cy="46"/>
            </a:xfrm>
            <a:custGeom>
              <a:rect b="b" l="l" r="r" t="t"/>
              <a:pathLst>
                <a:path extrusionOk="0" fill="none" h="1" w="1673">
                  <a:moveTo>
                    <a:pt x="1" y="1"/>
                  </a:moveTo>
                  <a:lnTo>
                    <a:pt x="1673"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5"/>
            <p:cNvSpPr/>
            <p:nvPr/>
          </p:nvSpPr>
          <p:spPr>
            <a:xfrm>
              <a:off x="3288131" y="2897926"/>
              <a:ext cx="118147" cy="1296123"/>
            </a:xfrm>
            <a:custGeom>
              <a:rect b="b" l="l" r="r" t="t"/>
              <a:pathLst>
                <a:path extrusionOk="0" fill="none" h="28360" w="2585">
                  <a:moveTo>
                    <a:pt x="1" y="1"/>
                  </a:moveTo>
                  <a:lnTo>
                    <a:pt x="2585" y="1"/>
                  </a:lnTo>
                  <a:lnTo>
                    <a:pt x="2585" y="28360"/>
                  </a:lnTo>
                  <a:lnTo>
                    <a:pt x="1" y="2836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5"/>
            <p:cNvSpPr/>
            <p:nvPr/>
          </p:nvSpPr>
          <p:spPr>
            <a:xfrm>
              <a:off x="3320124" y="2928502"/>
              <a:ext cx="54206" cy="41726"/>
            </a:xfrm>
            <a:custGeom>
              <a:rect b="b" l="l" r="r" t="t"/>
              <a:pathLst>
                <a:path extrusionOk="0" h="913" w="1186">
                  <a:moveTo>
                    <a:pt x="608" y="1"/>
                  </a:moveTo>
                  <a:lnTo>
                    <a:pt x="0" y="912"/>
                  </a:lnTo>
                  <a:lnTo>
                    <a:pt x="1185" y="912"/>
                  </a:lnTo>
                  <a:lnTo>
                    <a:pt x="608" y="1"/>
                  </a:lnTo>
                  <a:close/>
                </a:path>
              </a:pathLst>
            </a:custGeom>
            <a:solidFill>
              <a:srgbClr val="FEF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5"/>
            <p:cNvSpPr/>
            <p:nvPr/>
          </p:nvSpPr>
          <p:spPr>
            <a:xfrm>
              <a:off x="3288131" y="3002131"/>
              <a:ext cx="118147" cy="46"/>
            </a:xfrm>
            <a:custGeom>
              <a:rect b="b" l="l" r="r" t="t"/>
              <a:pathLst>
                <a:path extrusionOk="0" fill="none" h="1" w="2585">
                  <a:moveTo>
                    <a:pt x="1" y="1"/>
                  </a:moveTo>
                  <a:lnTo>
                    <a:pt x="2585"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5"/>
            <p:cNvSpPr/>
            <p:nvPr/>
          </p:nvSpPr>
          <p:spPr>
            <a:xfrm>
              <a:off x="1604444" y="2968813"/>
              <a:ext cx="1919976" cy="1487799"/>
            </a:xfrm>
            <a:custGeom>
              <a:rect b="b" l="l" r="r" t="t"/>
              <a:pathLst>
                <a:path extrusionOk="0" h="32554" w="42008">
                  <a:moveTo>
                    <a:pt x="0" y="0"/>
                  </a:moveTo>
                  <a:lnTo>
                    <a:pt x="0" y="32554"/>
                  </a:lnTo>
                  <a:lnTo>
                    <a:pt x="42007" y="32554"/>
                  </a:lnTo>
                  <a:lnTo>
                    <a:pt x="420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5"/>
            <p:cNvSpPr/>
            <p:nvPr/>
          </p:nvSpPr>
          <p:spPr>
            <a:xfrm>
              <a:off x="1626656" y="2989653"/>
              <a:ext cx="1875505" cy="1443376"/>
            </a:xfrm>
            <a:custGeom>
              <a:rect b="b" l="l" r="r" t="t"/>
              <a:pathLst>
                <a:path extrusionOk="0" h="31582" w="41035">
                  <a:moveTo>
                    <a:pt x="1" y="0"/>
                  </a:moveTo>
                  <a:lnTo>
                    <a:pt x="1" y="31581"/>
                  </a:lnTo>
                  <a:lnTo>
                    <a:pt x="41035" y="31581"/>
                  </a:lnTo>
                  <a:lnTo>
                    <a:pt x="41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5"/>
            <p:cNvSpPr/>
            <p:nvPr/>
          </p:nvSpPr>
          <p:spPr>
            <a:xfrm>
              <a:off x="1626656" y="2989653"/>
              <a:ext cx="1875505" cy="152829"/>
            </a:xfrm>
            <a:custGeom>
              <a:rect b="b" l="l" r="r" t="t"/>
              <a:pathLst>
                <a:path extrusionOk="0" h="3344" w="41035">
                  <a:moveTo>
                    <a:pt x="1" y="0"/>
                  </a:moveTo>
                  <a:lnTo>
                    <a:pt x="41035" y="0"/>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5"/>
            <p:cNvSpPr/>
            <p:nvPr/>
          </p:nvSpPr>
          <p:spPr>
            <a:xfrm>
              <a:off x="1626656" y="3143812"/>
              <a:ext cx="1875505" cy="46"/>
            </a:xfrm>
            <a:custGeom>
              <a:rect b="b" l="l" r="r" t="t"/>
              <a:pathLst>
                <a:path extrusionOk="0" fill="none" h="1" w="41035">
                  <a:moveTo>
                    <a:pt x="1" y="1"/>
                  </a:moveTo>
                  <a:lnTo>
                    <a:pt x="41035" y="1"/>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5"/>
            <p:cNvSpPr/>
            <p:nvPr/>
          </p:nvSpPr>
          <p:spPr>
            <a:xfrm>
              <a:off x="3371495" y="3007706"/>
              <a:ext cx="113988" cy="112565"/>
            </a:xfrm>
            <a:custGeom>
              <a:rect b="b" l="l" r="r" t="t"/>
              <a:pathLst>
                <a:path extrusionOk="0" h="2463" w="2494">
                  <a:moveTo>
                    <a:pt x="1" y="0"/>
                  </a:moveTo>
                  <a:lnTo>
                    <a:pt x="1" y="2462"/>
                  </a:lnTo>
                  <a:lnTo>
                    <a:pt x="2493" y="2462"/>
                  </a:lnTo>
                  <a:lnTo>
                    <a:pt x="24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5"/>
            <p:cNvSpPr/>
            <p:nvPr/>
          </p:nvSpPr>
          <p:spPr>
            <a:xfrm>
              <a:off x="3388177" y="3024342"/>
              <a:ext cx="79207" cy="79248"/>
            </a:xfrm>
            <a:custGeom>
              <a:rect b="b" l="l" r="r" t="t"/>
              <a:pathLst>
                <a:path extrusionOk="0" fill="none" h="1734" w="1733">
                  <a:moveTo>
                    <a:pt x="0" y="1733"/>
                  </a:moveTo>
                  <a:lnTo>
                    <a:pt x="1733"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5"/>
            <p:cNvSpPr/>
            <p:nvPr/>
          </p:nvSpPr>
          <p:spPr>
            <a:xfrm>
              <a:off x="3388177" y="3024342"/>
              <a:ext cx="79207" cy="79248"/>
            </a:xfrm>
            <a:custGeom>
              <a:rect b="b" l="l" r="r" t="t"/>
              <a:pathLst>
                <a:path extrusionOk="0" fill="none" h="1734" w="1733">
                  <a:moveTo>
                    <a:pt x="0" y="1"/>
                  </a:moveTo>
                  <a:lnTo>
                    <a:pt x="1733" y="173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5"/>
            <p:cNvSpPr/>
            <p:nvPr/>
          </p:nvSpPr>
          <p:spPr>
            <a:xfrm>
              <a:off x="3224237" y="3007706"/>
              <a:ext cx="112571" cy="112565"/>
            </a:xfrm>
            <a:custGeom>
              <a:rect b="b" l="l" r="r" t="t"/>
              <a:pathLst>
                <a:path extrusionOk="0" h="2463" w="2463">
                  <a:moveTo>
                    <a:pt x="1" y="0"/>
                  </a:moveTo>
                  <a:lnTo>
                    <a:pt x="1" y="2462"/>
                  </a:lnTo>
                  <a:lnTo>
                    <a:pt x="2463" y="2462"/>
                  </a:lnTo>
                  <a:lnTo>
                    <a:pt x="2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5"/>
            <p:cNvSpPr/>
            <p:nvPr/>
          </p:nvSpPr>
          <p:spPr>
            <a:xfrm>
              <a:off x="3245078" y="3029918"/>
              <a:ext cx="68146" cy="66726"/>
            </a:xfrm>
            <a:custGeom>
              <a:rect b="b" l="l" r="r" t="t"/>
              <a:pathLst>
                <a:path extrusionOk="0" fill="none" h="1460" w="1491">
                  <a:moveTo>
                    <a:pt x="1" y="0"/>
                  </a:moveTo>
                  <a:lnTo>
                    <a:pt x="1490" y="0"/>
                  </a:lnTo>
                  <a:lnTo>
                    <a:pt x="1490" y="1459"/>
                  </a:lnTo>
                  <a:lnTo>
                    <a:pt x="1" y="1459"/>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5"/>
            <p:cNvSpPr/>
            <p:nvPr/>
          </p:nvSpPr>
          <p:spPr>
            <a:xfrm>
              <a:off x="3245078" y="3046600"/>
              <a:ext cx="68146" cy="46"/>
            </a:xfrm>
            <a:custGeom>
              <a:rect b="b" l="l" r="r" t="t"/>
              <a:pathLst>
                <a:path extrusionOk="0" fill="none" h="1" w="1491">
                  <a:moveTo>
                    <a:pt x="1" y="0"/>
                  </a:moveTo>
                  <a:lnTo>
                    <a:pt x="1490"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5"/>
            <p:cNvSpPr/>
            <p:nvPr/>
          </p:nvSpPr>
          <p:spPr>
            <a:xfrm>
              <a:off x="3076979" y="3007706"/>
              <a:ext cx="112571" cy="112565"/>
            </a:xfrm>
            <a:custGeom>
              <a:rect b="b" l="l" r="r" t="t"/>
              <a:pathLst>
                <a:path extrusionOk="0" h="2463" w="2463">
                  <a:moveTo>
                    <a:pt x="1" y="0"/>
                  </a:moveTo>
                  <a:lnTo>
                    <a:pt x="1" y="2462"/>
                  </a:lnTo>
                  <a:lnTo>
                    <a:pt x="2463" y="2462"/>
                  </a:lnTo>
                  <a:lnTo>
                    <a:pt x="2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5"/>
            <p:cNvSpPr/>
            <p:nvPr/>
          </p:nvSpPr>
          <p:spPr>
            <a:xfrm>
              <a:off x="3093661" y="3097971"/>
              <a:ext cx="75048" cy="46"/>
            </a:xfrm>
            <a:custGeom>
              <a:rect b="b" l="l" r="r" t="t"/>
              <a:pathLst>
                <a:path extrusionOk="0" fill="none" h="1" w="1642">
                  <a:moveTo>
                    <a:pt x="1" y="1"/>
                  </a:moveTo>
                  <a:lnTo>
                    <a:pt x="1642"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5"/>
            <p:cNvSpPr/>
            <p:nvPr/>
          </p:nvSpPr>
          <p:spPr>
            <a:xfrm>
              <a:off x="3390965" y="3143812"/>
              <a:ext cx="118102" cy="1297540"/>
            </a:xfrm>
            <a:custGeom>
              <a:rect b="b" l="l" r="r" t="t"/>
              <a:pathLst>
                <a:path extrusionOk="0" fill="none" h="28391" w="2584">
                  <a:moveTo>
                    <a:pt x="0" y="1"/>
                  </a:moveTo>
                  <a:lnTo>
                    <a:pt x="2584" y="1"/>
                  </a:lnTo>
                  <a:lnTo>
                    <a:pt x="2584" y="28390"/>
                  </a:lnTo>
                  <a:lnTo>
                    <a:pt x="0" y="2839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5"/>
            <p:cNvSpPr/>
            <p:nvPr/>
          </p:nvSpPr>
          <p:spPr>
            <a:xfrm>
              <a:off x="3424283" y="3175804"/>
              <a:ext cx="54252" cy="40310"/>
            </a:xfrm>
            <a:custGeom>
              <a:rect b="b" l="l" r="r" t="t"/>
              <a:pathLst>
                <a:path extrusionOk="0" h="882" w="1187">
                  <a:moveTo>
                    <a:pt x="578" y="0"/>
                  </a:moveTo>
                  <a:lnTo>
                    <a:pt x="1" y="881"/>
                  </a:lnTo>
                  <a:lnTo>
                    <a:pt x="1186" y="881"/>
                  </a:lnTo>
                  <a:lnTo>
                    <a:pt x="5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5"/>
            <p:cNvSpPr/>
            <p:nvPr/>
          </p:nvSpPr>
          <p:spPr>
            <a:xfrm>
              <a:off x="3390965" y="3248016"/>
              <a:ext cx="118102" cy="46"/>
            </a:xfrm>
            <a:custGeom>
              <a:rect b="b" l="l" r="r" t="t"/>
              <a:pathLst>
                <a:path extrusionOk="0" fill="none" h="1" w="2584">
                  <a:moveTo>
                    <a:pt x="0" y="1"/>
                  </a:moveTo>
                  <a:lnTo>
                    <a:pt x="2584"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6" name="Google Shape;1756;p45"/>
          <p:cNvSpPr/>
          <p:nvPr/>
        </p:nvSpPr>
        <p:spPr>
          <a:xfrm>
            <a:off x="6759625" y="3595472"/>
            <a:ext cx="1082648" cy="1082648"/>
          </a:xfrm>
          <a:custGeom>
            <a:rect b="b" l="l" r="r" t="t"/>
            <a:pathLst>
              <a:path extrusionOk="0" fill="none" h="17448" w="17448">
                <a:moveTo>
                  <a:pt x="0" y="8724"/>
                </a:moveTo>
                <a:lnTo>
                  <a:pt x="8724" y="0"/>
                </a:lnTo>
                <a:lnTo>
                  <a:pt x="17448" y="8724"/>
                </a:lnTo>
                <a:lnTo>
                  <a:pt x="8724" y="17447"/>
                </a:lnTo>
                <a:close/>
              </a:path>
            </a:pathLst>
          </a:custGeom>
          <a:noFill/>
          <a:ln cap="flat" cmpd="sng" w="95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7" name="Google Shape;1757;p45"/>
          <p:cNvGrpSpPr/>
          <p:nvPr/>
        </p:nvGrpSpPr>
        <p:grpSpPr>
          <a:xfrm flipH="1" rot="5400000">
            <a:off x="5831064" y="3759352"/>
            <a:ext cx="573926" cy="945599"/>
            <a:chOff x="1279175" y="2762450"/>
            <a:chExt cx="644426" cy="1061755"/>
          </a:xfrm>
        </p:grpSpPr>
        <p:sp>
          <p:nvSpPr>
            <p:cNvPr id="1758" name="Google Shape;1758;p45"/>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5"/>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3" name="Shape 1763"/>
        <p:cNvGrpSpPr/>
        <p:nvPr/>
      </p:nvGrpSpPr>
      <p:grpSpPr>
        <a:xfrm>
          <a:off x="0" y="0"/>
          <a:ext cx="0" cy="0"/>
          <a:chOff x="0" y="0"/>
          <a:chExt cx="0" cy="0"/>
        </a:xfrm>
      </p:grpSpPr>
      <p:grpSp>
        <p:nvGrpSpPr>
          <p:cNvPr id="1764" name="Google Shape;1764;p46"/>
          <p:cNvGrpSpPr/>
          <p:nvPr/>
        </p:nvGrpSpPr>
        <p:grpSpPr>
          <a:xfrm>
            <a:off x="4831250" y="3550375"/>
            <a:ext cx="2132910" cy="1265126"/>
            <a:chOff x="4831250" y="3550375"/>
            <a:chExt cx="2132910" cy="1265126"/>
          </a:xfrm>
        </p:grpSpPr>
        <p:grpSp>
          <p:nvGrpSpPr>
            <p:cNvPr id="1765" name="Google Shape;1765;p46"/>
            <p:cNvGrpSpPr/>
            <p:nvPr/>
          </p:nvGrpSpPr>
          <p:grpSpPr>
            <a:xfrm>
              <a:off x="4831250" y="3550375"/>
              <a:ext cx="2132910" cy="1265126"/>
              <a:chOff x="5438832" y="2495553"/>
              <a:chExt cx="1862316" cy="1104624"/>
            </a:xfrm>
          </p:grpSpPr>
          <p:sp>
            <p:nvSpPr>
              <p:cNvPr id="1766" name="Google Shape;1766;p46"/>
              <p:cNvSpPr/>
              <p:nvPr/>
            </p:nvSpPr>
            <p:spPr>
              <a:xfrm>
                <a:off x="5438832" y="2495553"/>
                <a:ext cx="1862316" cy="1104624"/>
              </a:xfrm>
              <a:custGeom>
                <a:rect b="b" l="l" r="r" t="t"/>
                <a:pathLst>
                  <a:path extrusionOk="0" h="22129" w="20214">
                    <a:moveTo>
                      <a:pt x="0" y="1"/>
                    </a:moveTo>
                    <a:lnTo>
                      <a:pt x="0" y="22129"/>
                    </a:lnTo>
                    <a:lnTo>
                      <a:pt x="20213" y="22129"/>
                    </a:lnTo>
                    <a:lnTo>
                      <a:pt x="202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6"/>
              <p:cNvSpPr/>
              <p:nvPr/>
            </p:nvSpPr>
            <p:spPr>
              <a:xfrm>
                <a:off x="5477992" y="2515461"/>
                <a:ext cx="1786769" cy="1066473"/>
              </a:xfrm>
              <a:custGeom>
                <a:rect b="b" l="l" r="r" t="t"/>
                <a:pathLst>
                  <a:path extrusionOk="0" h="21399" w="19394">
                    <a:moveTo>
                      <a:pt x="1" y="0"/>
                    </a:moveTo>
                    <a:lnTo>
                      <a:pt x="1" y="21399"/>
                    </a:lnTo>
                    <a:lnTo>
                      <a:pt x="19393" y="21399"/>
                    </a:lnTo>
                    <a:lnTo>
                      <a:pt x="193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6"/>
              <p:cNvSpPr/>
              <p:nvPr/>
            </p:nvSpPr>
            <p:spPr>
              <a:xfrm>
                <a:off x="5477992" y="2513769"/>
                <a:ext cx="1789533" cy="147668"/>
              </a:xfrm>
              <a:custGeom>
                <a:rect b="b" l="l" r="r" t="t"/>
                <a:pathLst>
                  <a:path extrusionOk="0" h="2676" w="19424">
                    <a:moveTo>
                      <a:pt x="1" y="0"/>
                    </a:moveTo>
                    <a:lnTo>
                      <a:pt x="1" y="2675"/>
                    </a:lnTo>
                    <a:lnTo>
                      <a:pt x="19424" y="2675"/>
                    </a:lnTo>
                    <a:lnTo>
                      <a:pt x="19424" y="0"/>
                    </a:lnTo>
                    <a:close/>
                  </a:path>
                </a:pathLst>
              </a:custGeom>
              <a:gradFill>
                <a:gsLst>
                  <a:gs pos="0">
                    <a:srgbClr val="9223EE"/>
                  </a:gs>
                  <a:gs pos="100000">
                    <a:schemeClr val="accent1"/>
                  </a:gs>
                </a:gsLst>
                <a:lin ang="1890073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 name="Google Shape;1769;p46"/>
            <p:cNvGrpSpPr/>
            <p:nvPr/>
          </p:nvGrpSpPr>
          <p:grpSpPr>
            <a:xfrm>
              <a:off x="6452060" y="3596841"/>
              <a:ext cx="446945" cy="123158"/>
              <a:chOff x="3076979" y="3007706"/>
              <a:chExt cx="408504" cy="112565"/>
            </a:xfrm>
          </p:grpSpPr>
          <p:sp>
            <p:nvSpPr>
              <p:cNvPr id="1770" name="Google Shape;1770;p46"/>
              <p:cNvSpPr/>
              <p:nvPr/>
            </p:nvSpPr>
            <p:spPr>
              <a:xfrm>
                <a:off x="3371495" y="3007706"/>
                <a:ext cx="113988" cy="112565"/>
              </a:xfrm>
              <a:custGeom>
                <a:rect b="b" l="l" r="r" t="t"/>
                <a:pathLst>
                  <a:path extrusionOk="0" h="2463" w="2494">
                    <a:moveTo>
                      <a:pt x="1" y="0"/>
                    </a:moveTo>
                    <a:lnTo>
                      <a:pt x="1" y="2462"/>
                    </a:lnTo>
                    <a:lnTo>
                      <a:pt x="2493" y="2462"/>
                    </a:lnTo>
                    <a:lnTo>
                      <a:pt x="24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6"/>
              <p:cNvSpPr/>
              <p:nvPr/>
            </p:nvSpPr>
            <p:spPr>
              <a:xfrm>
                <a:off x="3388177" y="3024342"/>
                <a:ext cx="79207" cy="79248"/>
              </a:xfrm>
              <a:custGeom>
                <a:rect b="b" l="l" r="r" t="t"/>
                <a:pathLst>
                  <a:path extrusionOk="0" fill="none" h="1734" w="1733">
                    <a:moveTo>
                      <a:pt x="0" y="1733"/>
                    </a:moveTo>
                    <a:lnTo>
                      <a:pt x="1733"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6"/>
              <p:cNvSpPr/>
              <p:nvPr/>
            </p:nvSpPr>
            <p:spPr>
              <a:xfrm>
                <a:off x="3388177" y="3024342"/>
                <a:ext cx="79207" cy="79248"/>
              </a:xfrm>
              <a:custGeom>
                <a:rect b="b" l="l" r="r" t="t"/>
                <a:pathLst>
                  <a:path extrusionOk="0" fill="none" h="1734" w="1733">
                    <a:moveTo>
                      <a:pt x="0" y="1"/>
                    </a:moveTo>
                    <a:lnTo>
                      <a:pt x="1733" y="173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6"/>
              <p:cNvSpPr/>
              <p:nvPr/>
            </p:nvSpPr>
            <p:spPr>
              <a:xfrm>
                <a:off x="3224237" y="3007706"/>
                <a:ext cx="112571" cy="112565"/>
              </a:xfrm>
              <a:custGeom>
                <a:rect b="b" l="l" r="r" t="t"/>
                <a:pathLst>
                  <a:path extrusionOk="0" h="2463" w="2463">
                    <a:moveTo>
                      <a:pt x="1" y="0"/>
                    </a:moveTo>
                    <a:lnTo>
                      <a:pt x="1" y="2462"/>
                    </a:lnTo>
                    <a:lnTo>
                      <a:pt x="2463" y="2462"/>
                    </a:lnTo>
                    <a:lnTo>
                      <a:pt x="2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6"/>
              <p:cNvSpPr/>
              <p:nvPr/>
            </p:nvSpPr>
            <p:spPr>
              <a:xfrm>
                <a:off x="3245078" y="3029918"/>
                <a:ext cx="68146" cy="66726"/>
              </a:xfrm>
              <a:custGeom>
                <a:rect b="b" l="l" r="r" t="t"/>
                <a:pathLst>
                  <a:path extrusionOk="0" fill="none" h="1460" w="1491">
                    <a:moveTo>
                      <a:pt x="1" y="0"/>
                    </a:moveTo>
                    <a:lnTo>
                      <a:pt x="1490" y="0"/>
                    </a:lnTo>
                    <a:lnTo>
                      <a:pt x="1490" y="1459"/>
                    </a:lnTo>
                    <a:lnTo>
                      <a:pt x="1" y="1459"/>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6"/>
              <p:cNvSpPr/>
              <p:nvPr/>
            </p:nvSpPr>
            <p:spPr>
              <a:xfrm>
                <a:off x="3245078" y="3046600"/>
                <a:ext cx="68146" cy="46"/>
              </a:xfrm>
              <a:custGeom>
                <a:rect b="b" l="l" r="r" t="t"/>
                <a:pathLst>
                  <a:path extrusionOk="0" fill="none" h="1" w="1491">
                    <a:moveTo>
                      <a:pt x="1" y="0"/>
                    </a:moveTo>
                    <a:lnTo>
                      <a:pt x="1490"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6"/>
              <p:cNvSpPr/>
              <p:nvPr/>
            </p:nvSpPr>
            <p:spPr>
              <a:xfrm>
                <a:off x="3076979" y="3007706"/>
                <a:ext cx="112571" cy="112565"/>
              </a:xfrm>
              <a:custGeom>
                <a:rect b="b" l="l" r="r" t="t"/>
                <a:pathLst>
                  <a:path extrusionOk="0" h="2463" w="2463">
                    <a:moveTo>
                      <a:pt x="1" y="0"/>
                    </a:moveTo>
                    <a:lnTo>
                      <a:pt x="1" y="2462"/>
                    </a:lnTo>
                    <a:lnTo>
                      <a:pt x="2463" y="2462"/>
                    </a:lnTo>
                    <a:lnTo>
                      <a:pt x="2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6"/>
              <p:cNvSpPr/>
              <p:nvPr/>
            </p:nvSpPr>
            <p:spPr>
              <a:xfrm>
                <a:off x="3093661" y="3097971"/>
                <a:ext cx="75048" cy="46"/>
              </a:xfrm>
              <a:custGeom>
                <a:rect b="b" l="l" r="r" t="t"/>
                <a:pathLst>
                  <a:path extrusionOk="0" fill="none" h="1" w="1642">
                    <a:moveTo>
                      <a:pt x="1" y="1"/>
                    </a:moveTo>
                    <a:lnTo>
                      <a:pt x="1642"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78" name="Google Shape;1778;p46"/>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GOALS</a:t>
            </a:r>
            <a:endParaRPr/>
          </a:p>
        </p:txBody>
      </p:sp>
      <p:sp>
        <p:nvSpPr>
          <p:cNvPr id="1779" name="Google Shape;1779;p46"/>
          <p:cNvSpPr txBox="1"/>
          <p:nvPr>
            <p:ph idx="1" type="subTitle"/>
          </p:nvPr>
        </p:nvSpPr>
        <p:spPr>
          <a:xfrm>
            <a:off x="902106" y="2281250"/>
            <a:ext cx="22692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780" name="Google Shape;1780;p46"/>
          <p:cNvSpPr txBox="1"/>
          <p:nvPr>
            <p:ph idx="2" type="subTitle"/>
          </p:nvPr>
        </p:nvSpPr>
        <p:spPr>
          <a:xfrm>
            <a:off x="3443150" y="2281250"/>
            <a:ext cx="22692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781" name="Google Shape;1781;p46"/>
          <p:cNvSpPr txBox="1"/>
          <p:nvPr>
            <p:ph idx="3" type="subTitle"/>
          </p:nvPr>
        </p:nvSpPr>
        <p:spPr>
          <a:xfrm>
            <a:off x="902100" y="2639600"/>
            <a:ext cx="2269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592A37"/>
              </a:buClr>
              <a:buSzPts val="1100"/>
              <a:buFont typeface="Arial"/>
              <a:buNone/>
            </a:pPr>
            <a:r>
              <a:rPr lang="en"/>
              <a:t>Mercury is the closest to the Sun</a:t>
            </a:r>
            <a:endParaRPr/>
          </a:p>
        </p:txBody>
      </p:sp>
      <p:sp>
        <p:nvSpPr>
          <p:cNvPr id="1782" name="Google Shape;1782;p46"/>
          <p:cNvSpPr txBox="1"/>
          <p:nvPr>
            <p:ph idx="4" type="subTitle"/>
          </p:nvPr>
        </p:nvSpPr>
        <p:spPr>
          <a:xfrm>
            <a:off x="3441325" y="2639601"/>
            <a:ext cx="2269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592A37"/>
              </a:buClr>
              <a:buSzPts val="1100"/>
              <a:buFont typeface="Arial"/>
              <a:buNone/>
            </a:pPr>
            <a:r>
              <a:rPr lang="en"/>
              <a:t>Venus is the second planet from the Sun</a:t>
            </a:r>
            <a:endParaRPr/>
          </a:p>
        </p:txBody>
      </p:sp>
      <p:sp>
        <p:nvSpPr>
          <p:cNvPr id="1783" name="Google Shape;1783;p46"/>
          <p:cNvSpPr txBox="1"/>
          <p:nvPr>
            <p:ph idx="5" type="subTitle"/>
          </p:nvPr>
        </p:nvSpPr>
        <p:spPr>
          <a:xfrm>
            <a:off x="5980549" y="2281250"/>
            <a:ext cx="22692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784" name="Google Shape;1784;p46"/>
          <p:cNvSpPr txBox="1"/>
          <p:nvPr>
            <p:ph idx="6" type="subTitle"/>
          </p:nvPr>
        </p:nvSpPr>
        <p:spPr>
          <a:xfrm>
            <a:off x="5980550" y="2639601"/>
            <a:ext cx="2269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592A37"/>
              </a:buClr>
              <a:buSzPts val="1100"/>
              <a:buFont typeface="Arial"/>
              <a:buNone/>
            </a:pPr>
            <a:r>
              <a:rPr lang="en"/>
              <a:t>Despite being red, Mars is a cold place</a:t>
            </a:r>
            <a:endParaRPr/>
          </a:p>
        </p:txBody>
      </p:sp>
      <p:sp>
        <p:nvSpPr>
          <p:cNvPr id="1785" name="Google Shape;1785;p46"/>
          <p:cNvSpPr/>
          <p:nvPr/>
        </p:nvSpPr>
        <p:spPr>
          <a:xfrm>
            <a:off x="5509297" y="4135750"/>
            <a:ext cx="776817" cy="227318"/>
          </a:xfrm>
          <a:prstGeom prst="rect">
            <a:avLst/>
          </a:prstGeom>
        </p:spPr>
        <p:txBody>
          <a:bodyPr>
            <a:prstTxWarp prst="textPlain"/>
          </a:bodyPr>
          <a:lstStyle/>
          <a:p>
            <a:pPr lvl="0" algn="ctr"/>
            <a:r>
              <a:rPr b="1" i="0">
                <a:ln>
                  <a:noFill/>
                </a:ln>
                <a:solidFill>
                  <a:schemeClr val="lt1"/>
                </a:solidFill>
                <a:latin typeface="Nanum Gothic Coding"/>
              </a:rPr>
              <a:t>CYBER</a:t>
            </a:r>
          </a:p>
        </p:txBody>
      </p:sp>
      <p:grpSp>
        <p:nvGrpSpPr>
          <p:cNvPr id="1786" name="Google Shape;1786;p46"/>
          <p:cNvGrpSpPr/>
          <p:nvPr/>
        </p:nvGrpSpPr>
        <p:grpSpPr>
          <a:xfrm flipH="1" rot="5793840">
            <a:off x="2447742" y="1050428"/>
            <a:ext cx="573886" cy="945533"/>
            <a:chOff x="1279175" y="2762450"/>
            <a:chExt cx="644426" cy="1061755"/>
          </a:xfrm>
        </p:grpSpPr>
        <p:sp>
          <p:nvSpPr>
            <p:cNvPr id="1787" name="Google Shape;1787;p46"/>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6"/>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2" name="Shape 1792"/>
        <p:cNvGrpSpPr/>
        <p:nvPr/>
      </p:nvGrpSpPr>
      <p:grpSpPr>
        <a:xfrm>
          <a:off x="0" y="0"/>
          <a:ext cx="0" cy="0"/>
          <a:chOff x="0" y="0"/>
          <a:chExt cx="0" cy="0"/>
        </a:xfrm>
      </p:grpSpPr>
      <p:sp>
        <p:nvSpPr>
          <p:cNvPr id="1793" name="Google Shape;1793;p47"/>
          <p:cNvSpPr txBox="1"/>
          <p:nvPr>
            <p:ph type="title"/>
          </p:nvPr>
        </p:nvSpPr>
        <p:spPr>
          <a:xfrm>
            <a:off x="713225" y="419675"/>
            <a:ext cx="7699200" cy="47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SETS US APART?</a:t>
            </a:r>
            <a:endParaRPr/>
          </a:p>
        </p:txBody>
      </p:sp>
      <p:sp>
        <p:nvSpPr>
          <p:cNvPr id="1794" name="Google Shape;1794;p47"/>
          <p:cNvSpPr txBox="1"/>
          <p:nvPr>
            <p:ph idx="1" type="subTitle"/>
          </p:nvPr>
        </p:nvSpPr>
        <p:spPr>
          <a:xfrm>
            <a:off x="3437406" y="1805125"/>
            <a:ext cx="22692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795" name="Google Shape;1795;p47"/>
          <p:cNvSpPr txBox="1"/>
          <p:nvPr>
            <p:ph idx="2" type="subTitle"/>
          </p:nvPr>
        </p:nvSpPr>
        <p:spPr>
          <a:xfrm>
            <a:off x="3438300" y="2901100"/>
            <a:ext cx="2269200" cy="32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796" name="Google Shape;1796;p47"/>
          <p:cNvSpPr txBox="1"/>
          <p:nvPr>
            <p:ph idx="3" type="subTitle"/>
          </p:nvPr>
        </p:nvSpPr>
        <p:spPr>
          <a:xfrm>
            <a:off x="3437400" y="2163475"/>
            <a:ext cx="2269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to the Sun</a:t>
            </a:r>
            <a:endParaRPr/>
          </a:p>
        </p:txBody>
      </p:sp>
      <p:sp>
        <p:nvSpPr>
          <p:cNvPr id="1797" name="Google Shape;1797;p47"/>
          <p:cNvSpPr txBox="1"/>
          <p:nvPr>
            <p:ph idx="4" type="subTitle"/>
          </p:nvPr>
        </p:nvSpPr>
        <p:spPr>
          <a:xfrm>
            <a:off x="3436475" y="3259451"/>
            <a:ext cx="2269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Venus is the second planet from the Sun</a:t>
            </a:r>
            <a:endParaRPr/>
          </a:p>
        </p:txBody>
      </p:sp>
      <p:grpSp>
        <p:nvGrpSpPr>
          <p:cNvPr id="1798" name="Google Shape;1798;p47"/>
          <p:cNvGrpSpPr/>
          <p:nvPr/>
        </p:nvGrpSpPr>
        <p:grpSpPr>
          <a:xfrm>
            <a:off x="837963" y="2403765"/>
            <a:ext cx="2333217" cy="2161298"/>
            <a:chOff x="1391875" y="2481200"/>
            <a:chExt cx="2132545" cy="1975412"/>
          </a:xfrm>
        </p:grpSpPr>
        <p:sp>
          <p:nvSpPr>
            <p:cNvPr id="1799" name="Google Shape;1799;p47"/>
            <p:cNvSpPr/>
            <p:nvPr/>
          </p:nvSpPr>
          <p:spPr>
            <a:xfrm>
              <a:off x="1391875" y="2481200"/>
              <a:ext cx="1921392" cy="1487799"/>
            </a:xfrm>
            <a:custGeom>
              <a:rect b="b" l="l" r="r" t="t"/>
              <a:pathLst>
                <a:path extrusionOk="0" h="32554" w="42039">
                  <a:moveTo>
                    <a:pt x="1" y="0"/>
                  </a:moveTo>
                  <a:lnTo>
                    <a:pt x="1" y="32554"/>
                  </a:lnTo>
                  <a:lnTo>
                    <a:pt x="42038" y="32554"/>
                  </a:lnTo>
                  <a:lnTo>
                    <a:pt x="420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7"/>
            <p:cNvSpPr/>
            <p:nvPr/>
          </p:nvSpPr>
          <p:spPr>
            <a:xfrm>
              <a:off x="1414133" y="2503412"/>
              <a:ext cx="1875505" cy="1443376"/>
            </a:xfrm>
            <a:custGeom>
              <a:rect b="b" l="l" r="r" t="t"/>
              <a:pathLst>
                <a:path extrusionOk="0" h="31582" w="41035">
                  <a:moveTo>
                    <a:pt x="0" y="1"/>
                  </a:moveTo>
                  <a:lnTo>
                    <a:pt x="0" y="31582"/>
                  </a:lnTo>
                  <a:lnTo>
                    <a:pt x="41034" y="31582"/>
                  </a:lnTo>
                  <a:lnTo>
                    <a:pt x="410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7"/>
            <p:cNvSpPr/>
            <p:nvPr/>
          </p:nvSpPr>
          <p:spPr>
            <a:xfrm>
              <a:off x="1415504" y="2503412"/>
              <a:ext cx="1875505" cy="152875"/>
            </a:xfrm>
            <a:custGeom>
              <a:rect b="b" l="l" r="r" t="t"/>
              <a:pathLst>
                <a:path extrusionOk="0" h="3345" w="41035">
                  <a:moveTo>
                    <a:pt x="1" y="1"/>
                  </a:moveTo>
                  <a:lnTo>
                    <a:pt x="41035" y="1"/>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7"/>
            <p:cNvSpPr/>
            <p:nvPr/>
          </p:nvSpPr>
          <p:spPr>
            <a:xfrm>
              <a:off x="1415504" y="2656245"/>
              <a:ext cx="1874134" cy="46"/>
            </a:xfrm>
            <a:custGeom>
              <a:rect b="b" l="l" r="r" t="t"/>
              <a:pathLst>
                <a:path extrusionOk="0" fill="none" h="1" w="41005">
                  <a:moveTo>
                    <a:pt x="1" y="0"/>
                  </a:moveTo>
                  <a:lnTo>
                    <a:pt x="41004" y="0"/>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7"/>
            <p:cNvSpPr/>
            <p:nvPr/>
          </p:nvSpPr>
          <p:spPr>
            <a:xfrm>
              <a:off x="3158972" y="2521465"/>
              <a:ext cx="112571" cy="112565"/>
            </a:xfrm>
            <a:custGeom>
              <a:rect b="b" l="l" r="r" t="t"/>
              <a:pathLst>
                <a:path extrusionOk="0" h="2463" w="2463">
                  <a:moveTo>
                    <a:pt x="0" y="1"/>
                  </a:moveTo>
                  <a:lnTo>
                    <a:pt x="0" y="2463"/>
                  </a:lnTo>
                  <a:lnTo>
                    <a:pt x="2462" y="2463"/>
                  </a:lnTo>
                  <a:lnTo>
                    <a:pt x="24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7"/>
            <p:cNvSpPr/>
            <p:nvPr/>
          </p:nvSpPr>
          <p:spPr>
            <a:xfrm>
              <a:off x="3175608" y="2536776"/>
              <a:ext cx="77881" cy="79202"/>
            </a:xfrm>
            <a:custGeom>
              <a:rect b="b" l="l" r="r" t="t"/>
              <a:pathLst>
                <a:path extrusionOk="0" fill="none" h="1733" w="1704">
                  <a:moveTo>
                    <a:pt x="1" y="1733"/>
                  </a:moveTo>
                  <a:lnTo>
                    <a:pt x="1703"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7"/>
            <p:cNvSpPr/>
            <p:nvPr/>
          </p:nvSpPr>
          <p:spPr>
            <a:xfrm>
              <a:off x="3175608" y="2536776"/>
              <a:ext cx="77881" cy="79202"/>
            </a:xfrm>
            <a:custGeom>
              <a:rect b="b" l="l" r="r" t="t"/>
              <a:pathLst>
                <a:path extrusionOk="0" fill="none" h="1733" w="1704">
                  <a:moveTo>
                    <a:pt x="1" y="0"/>
                  </a:moveTo>
                  <a:lnTo>
                    <a:pt x="1703" y="173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7"/>
            <p:cNvSpPr/>
            <p:nvPr/>
          </p:nvSpPr>
          <p:spPr>
            <a:xfrm>
              <a:off x="3010297" y="2521465"/>
              <a:ext cx="113988" cy="112565"/>
            </a:xfrm>
            <a:custGeom>
              <a:rect b="b" l="l" r="r" t="t"/>
              <a:pathLst>
                <a:path extrusionOk="0" h="2463" w="2494">
                  <a:moveTo>
                    <a:pt x="1" y="1"/>
                  </a:moveTo>
                  <a:lnTo>
                    <a:pt x="1" y="2463"/>
                  </a:lnTo>
                  <a:lnTo>
                    <a:pt x="2493" y="2463"/>
                  </a:lnTo>
                  <a:lnTo>
                    <a:pt x="249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7"/>
            <p:cNvSpPr/>
            <p:nvPr/>
          </p:nvSpPr>
          <p:spPr>
            <a:xfrm>
              <a:off x="3033926" y="2543723"/>
              <a:ext cx="66729" cy="66726"/>
            </a:xfrm>
            <a:custGeom>
              <a:rect b="b" l="l" r="r" t="t"/>
              <a:pathLst>
                <a:path extrusionOk="0" fill="none" h="1460" w="1460">
                  <a:moveTo>
                    <a:pt x="1" y="0"/>
                  </a:moveTo>
                  <a:lnTo>
                    <a:pt x="1459" y="0"/>
                  </a:lnTo>
                  <a:lnTo>
                    <a:pt x="1459" y="1459"/>
                  </a:lnTo>
                  <a:lnTo>
                    <a:pt x="1" y="1459"/>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7"/>
            <p:cNvSpPr/>
            <p:nvPr/>
          </p:nvSpPr>
          <p:spPr>
            <a:xfrm>
              <a:off x="3033926" y="2560359"/>
              <a:ext cx="66729" cy="46"/>
            </a:xfrm>
            <a:custGeom>
              <a:rect b="b" l="l" r="r" t="t"/>
              <a:pathLst>
                <a:path extrusionOk="0" fill="none" h="1" w="1460">
                  <a:moveTo>
                    <a:pt x="1" y="1"/>
                  </a:moveTo>
                  <a:lnTo>
                    <a:pt x="1459"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7"/>
            <p:cNvSpPr/>
            <p:nvPr/>
          </p:nvSpPr>
          <p:spPr>
            <a:xfrm>
              <a:off x="2863039" y="2521465"/>
              <a:ext cx="112571" cy="112565"/>
            </a:xfrm>
            <a:custGeom>
              <a:rect b="b" l="l" r="r" t="t"/>
              <a:pathLst>
                <a:path extrusionOk="0" h="2463" w="2463">
                  <a:moveTo>
                    <a:pt x="1" y="1"/>
                  </a:moveTo>
                  <a:lnTo>
                    <a:pt x="1" y="2463"/>
                  </a:lnTo>
                  <a:lnTo>
                    <a:pt x="2463" y="2463"/>
                  </a:lnTo>
                  <a:lnTo>
                    <a:pt x="246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7"/>
            <p:cNvSpPr/>
            <p:nvPr/>
          </p:nvSpPr>
          <p:spPr>
            <a:xfrm>
              <a:off x="2882509" y="2611775"/>
              <a:ext cx="73676" cy="46"/>
            </a:xfrm>
            <a:custGeom>
              <a:rect b="b" l="l" r="r" t="t"/>
              <a:pathLst>
                <a:path extrusionOk="0" fill="none" h="1" w="1612">
                  <a:moveTo>
                    <a:pt x="0" y="0"/>
                  </a:moveTo>
                  <a:lnTo>
                    <a:pt x="1611"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7"/>
            <p:cNvSpPr/>
            <p:nvPr/>
          </p:nvSpPr>
          <p:spPr>
            <a:xfrm>
              <a:off x="3179813" y="2656245"/>
              <a:ext cx="118102" cy="1297494"/>
            </a:xfrm>
            <a:custGeom>
              <a:rect b="b" l="l" r="r" t="t"/>
              <a:pathLst>
                <a:path extrusionOk="0" fill="none" h="28390" w="2584">
                  <a:moveTo>
                    <a:pt x="0" y="0"/>
                  </a:moveTo>
                  <a:lnTo>
                    <a:pt x="2584" y="0"/>
                  </a:lnTo>
                  <a:lnTo>
                    <a:pt x="2584" y="28390"/>
                  </a:lnTo>
                  <a:lnTo>
                    <a:pt x="0" y="2839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7"/>
            <p:cNvSpPr/>
            <p:nvPr/>
          </p:nvSpPr>
          <p:spPr>
            <a:xfrm>
              <a:off x="3210343" y="2689563"/>
              <a:ext cx="55623" cy="40355"/>
            </a:xfrm>
            <a:custGeom>
              <a:rect b="b" l="l" r="r" t="t"/>
              <a:pathLst>
                <a:path extrusionOk="0" h="883" w="1217">
                  <a:moveTo>
                    <a:pt x="609" y="1"/>
                  </a:moveTo>
                  <a:lnTo>
                    <a:pt x="1" y="882"/>
                  </a:lnTo>
                  <a:lnTo>
                    <a:pt x="1217" y="882"/>
                  </a:lnTo>
                  <a:lnTo>
                    <a:pt x="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7"/>
            <p:cNvSpPr/>
            <p:nvPr/>
          </p:nvSpPr>
          <p:spPr>
            <a:xfrm>
              <a:off x="3179813" y="2760404"/>
              <a:ext cx="118102" cy="46"/>
            </a:xfrm>
            <a:custGeom>
              <a:rect b="b" l="l" r="r" t="t"/>
              <a:pathLst>
                <a:path extrusionOk="0" fill="none" h="1" w="2584">
                  <a:moveTo>
                    <a:pt x="0" y="1"/>
                  </a:moveTo>
                  <a:lnTo>
                    <a:pt x="2584"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7"/>
            <p:cNvSpPr/>
            <p:nvPr/>
          </p:nvSpPr>
          <p:spPr>
            <a:xfrm>
              <a:off x="1500239" y="2721510"/>
              <a:ext cx="1919976" cy="1489216"/>
            </a:xfrm>
            <a:custGeom>
              <a:rect b="b" l="l" r="r" t="t"/>
              <a:pathLst>
                <a:path extrusionOk="0" h="32585" w="42008">
                  <a:moveTo>
                    <a:pt x="1" y="1"/>
                  </a:moveTo>
                  <a:lnTo>
                    <a:pt x="1" y="32585"/>
                  </a:lnTo>
                  <a:lnTo>
                    <a:pt x="42008" y="32585"/>
                  </a:lnTo>
                  <a:lnTo>
                    <a:pt x="420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7"/>
            <p:cNvSpPr/>
            <p:nvPr/>
          </p:nvSpPr>
          <p:spPr>
            <a:xfrm>
              <a:off x="1523868" y="2745139"/>
              <a:ext cx="1875505" cy="1443376"/>
            </a:xfrm>
            <a:custGeom>
              <a:rect b="b" l="l" r="r" t="t"/>
              <a:pathLst>
                <a:path extrusionOk="0" h="31582" w="41035">
                  <a:moveTo>
                    <a:pt x="0" y="0"/>
                  </a:moveTo>
                  <a:lnTo>
                    <a:pt x="0" y="31581"/>
                  </a:lnTo>
                  <a:lnTo>
                    <a:pt x="41035" y="31581"/>
                  </a:lnTo>
                  <a:lnTo>
                    <a:pt x="41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7"/>
            <p:cNvSpPr/>
            <p:nvPr/>
          </p:nvSpPr>
          <p:spPr>
            <a:xfrm>
              <a:off x="1522451" y="2745139"/>
              <a:ext cx="1875550" cy="152829"/>
            </a:xfrm>
            <a:custGeom>
              <a:rect b="b" l="l" r="r" t="t"/>
              <a:pathLst>
                <a:path extrusionOk="0" h="3344" w="41036">
                  <a:moveTo>
                    <a:pt x="1" y="0"/>
                  </a:moveTo>
                  <a:lnTo>
                    <a:pt x="41035" y="0"/>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7"/>
            <p:cNvSpPr/>
            <p:nvPr/>
          </p:nvSpPr>
          <p:spPr>
            <a:xfrm>
              <a:off x="1522451" y="2897926"/>
              <a:ext cx="1875550" cy="46"/>
            </a:xfrm>
            <a:custGeom>
              <a:rect b="b" l="l" r="r" t="t"/>
              <a:pathLst>
                <a:path extrusionOk="0" fill="none" h="1" w="41036">
                  <a:moveTo>
                    <a:pt x="1" y="1"/>
                  </a:moveTo>
                  <a:lnTo>
                    <a:pt x="41035" y="1"/>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7"/>
            <p:cNvSpPr/>
            <p:nvPr/>
          </p:nvSpPr>
          <p:spPr>
            <a:xfrm>
              <a:off x="3267290" y="2761821"/>
              <a:ext cx="113988" cy="113936"/>
            </a:xfrm>
            <a:custGeom>
              <a:rect b="b" l="l" r="r" t="t"/>
              <a:pathLst>
                <a:path extrusionOk="0" h="2493" w="2494">
                  <a:moveTo>
                    <a:pt x="1" y="0"/>
                  </a:moveTo>
                  <a:lnTo>
                    <a:pt x="1" y="2493"/>
                  </a:lnTo>
                  <a:lnTo>
                    <a:pt x="2493" y="2493"/>
                  </a:lnTo>
                  <a:lnTo>
                    <a:pt x="24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7"/>
            <p:cNvSpPr/>
            <p:nvPr/>
          </p:nvSpPr>
          <p:spPr>
            <a:xfrm>
              <a:off x="3283972" y="2777086"/>
              <a:ext cx="79252" cy="80619"/>
            </a:xfrm>
            <a:custGeom>
              <a:rect b="b" l="l" r="r" t="t"/>
              <a:pathLst>
                <a:path extrusionOk="0" fill="none" h="1764" w="1734">
                  <a:moveTo>
                    <a:pt x="1" y="1763"/>
                  </a:moveTo>
                  <a:lnTo>
                    <a:pt x="1733"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7"/>
            <p:cNvSpPr/>
            <p:nvPr/>
          </p:nvSpPr>
          <p:spPr>
            <a:xfrm>
              <a:off x="3283972" y="2777086"/>
              <a:ext cx="79252" cy="80619"/>
            </a:xfrm>
            <a:custGeom>
              <a:rect b="b" l="l" r="r" t="t"/>
              <a:pathLst>
                <a:path extrusionOk="0" fill="none" h="1764" w="1734">
                  <a:moveTo>
                    <a:pt x="1" y="0"/>
                  </a:moveTo>
                  <a:lnTo>
                    <a:pt x="1733" y="176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7"/>
            <p:cNvSpPr/>
            <p:nvPr/>
          </p:nvSpPr>
          <p:spPr>
            <a:xfrm>
              <a:off x="3120078" y="2761821"/>
              <a:ext cx="112571" cy="113936"/>
            </a:xfrm>
            <a:custGeom>
              <a:rect b="b" l="l" r="r" t="t"/>
              <a:pathLst>
                <a:path extrusionOk="0" h="2493" w="2463">
                  <a:moveTo>
                    <a:pt x="0" y="0"/>
                  </a:moveTo>
                  <a:lnTo>
                    <a:pt x="0" y="2493"/>
                  </a:lnTo>
                  <a:lnTo>
                    <a:pt x="2462" y="2493"/>
                  </a:lnTo>
                  <a:lnTo>
                    <a:pt x="2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7"/>
            <p:cNvSpPr/>
            <p:nvPr/>
          </p:nvSpPr>
          <p:spPr>
            <a:xfrm>
              <a:off x="3142290" y="2785404"/>
              <a:ext cx="68100" cy="66726"/>
            </a:xfrm>
            <a:custGeom>
              <a:rect b="b" l="l" r="r" t="t"/>
              <a:pathLst>
                <a:path extrusionOk="0" fill="none" h="1460" w="1490">
                  <a:moveTo>
                    <a:pt x="0" y="1"/>
                  </a:moveTo>
                  <a:lnTo>
                    <a:pt x="1490" y="1"/>
                  </a:lnTo>
                  <a:lnTo>
                    <a:pt x="1490" y="1460"/>
                  </a:lnTo>
                  <a:lnTo>
                    <a:pt x="0" y="1460"/>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7"/>
            <p:cNvSpPr/>
            <p:nvPr/>
          </p:nvSpPr>
          <p:spPr>
            <a:xfrm>
              <a:off x="3142290" y="2802086"/>
              <a:ext cx="68100" cy="46"/>
            </a:xfrm>
            <a:custGeom>
              <a:rect b="b" l="l" r="r" t="t"/>
              <a:pathLst>
                <a:path extrusionOk="0" fill="none" h="1" w="1490">
                  <a:moveTo>
                    <a:pt x="0" y="1"/>
                  </a:moveTo>
                  <a:lnTo>
                    <a:pt x="1490"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7"/>
            <p:cNvSpPr/>
            <p:nvPr/>
          </p:nvSpPr>
          <p:spPr>
            <a:xfrm>
              <a:off x="2972820" y="2761821"/>
              <a:ext cx="112571" cy="113936"/>
            </a:xfrm>
            <a:custGeom>
              <a:rect b="b" l="l" r="r" t="t"/>
              <a:pathLst>
                <a:path extrusionOk="0" h="2493" w="2463">
                  <a:moveTo>
                    <a:pt x="0" y="0"/>
                  </a:moveTo>
                  <a:lnTo>
                    <a:pt x="0" y="2493"/>
                  </a:lnTo>
                  <a:lnTo>
                    <a:pt x="2462" y="2493"/>
                  </a:lnTo>
                  <a:lnTo>
                    <a:pt x="24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7"/>
            <p:cNvSpPr/>
            <p:nvPr/>
          </p:nvSpPr>
          <p:spPr>
            <a:xfrm>
              <a:off x="2989456" y="2852085"/>
              <a:ext cx="76464" cy="46"/>
            </a:xfrm>
            <a:custGeom>
              <a:rect b="b" l="l" r="r" t="t"/>
              <a:pathLst>
                <a:path extrusionOk="0" fill="none" h="1" w="1673">
                  <a:moveTo>
                    <a:pt x="1" y="1"/>
                  </a:moveTo>
                  <a:lnTo>
                    <a:pt x="1673"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7"/>
            <p:cNvSpPr/>
            <p:nvPr/>
          </p:nvSpPr>
          <p:spPr>
            <a:xfrm>
              <a:off x="3288131" y="2897926"/>
              <a:ext cx="118147" cy="1296123"/>
            </a:xfrm>
            <a:custGeom>
              <a:rect b="b" l="l" r="r" t="t"/>
              <a:pathLst>
                <a:path extrusionOk="0" fill="none" h="28360" w="2585">
                  <a:moveTo>
                    <a:pt x="1" y="1"/>
                  </a:moveTo>
                  <a:lnTo>
                    <a:pt x="2585" y="1"/>
                  </a:lnTo>
                  <a:lnTo>
                    <a:pt x="2585" y="28360"/>
                  </a:lnTo>
                  <a:lnTo>
                    <a:pt x="1" y="2836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7"/>
            <p:cNvSpPr/>
            <p:nvPr/>
          </p:nvSpPr>
          <p:spPr>
            <a:xfrm>
              <a:off x="3320124" y="2928502"/>
              <a:ext cx="54206" cy="41726"/>
            </a:xfrm>
            <a:custGeom>
              <a:rect b="b" l="l" r="r" t="t"/>
              <a:pathLst>
                <a:path extrusionOk="0" h="913" w="1186">
                  <a:moveTo>
                    <a:pt x="608" y="1"/>
                  </a:moveTo>
                  <a:lnTo>
                    <a:pt x="0" y="912"/>
                  </a:lnTo>
                  <a:lnTo>
                    <a:pt x="1185" y="912"/>
                  </a:lnTo>
                  <a:lnTo>
                    <a:pt x="608" y="1"/>
                  </a:lnTo>
                  <a:close/>
                </a:path>
              </a:pathLst>
            </a:custGeom>
            <a:solidFill>
              <a:srgbClr val="FEF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7"/>
            <p:cNvSpPr/>
            <p:nvPr/>
          </p:nvSpPr>
          <p:spPr>
            <a:xfrm>
              <a:off x="3288131" y="3002131"/>
              <a:ext cx="118147" cy="46"/>
            </a:xfrm>
            <a:custGeom>
              <a:rect b="b" l="l" r="r" t="t"/>
              <a:pathLst>
                <a:path extrusionOk="0" fill="none" h="1" w="2585">
                  <a:moveTo>
                    <a:pt x="1" y="1"/>
                  </a:moveTo>
                  <a:lnTo>
                    <a:pt x="2585"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7"/>
            <p:cNvSpPr/>
            <p:nvPr/>
          </p:nvSpPr>
          <p:spPr>
            <a:xfrm>
              <a:off x="1604444" y="2968813"/>
              <a:ext cx="1919976" cy="1487799"/>
            </a:xfrm>
            <a:custGeom>
              <a:rect b="b" l="l" r="r" t="t"/>
              <a:pathLst>
                <a:path extrusionOk="0" h="32554" w="42008">
                  <a:moveTo>
                    <a:pt x="0" y="0"/>
                  </a:moveTo>
                  <a:lnTo>
                    <a:pt x="0" y="32554"/>
                  </a:lnTo>
                  <a:lnTo>
                    <a:pt x="42007" y="32554"/>
                  </a:lnTo>
                  <a:lnTo>
                    <a:pt x="420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7"/>
            <p:cNvSpPr/>
            <p:nvPr/>
          </p:nvSpPr>
          <p:spPr>
            <a:xfrm>
              <a:off x="1626656" y="2989653"/>
              <a:ext cx="1875505" cy="1443376"/>
            </a:xfrm>
            <a:custGeom>
              <a:rect b="b" l="l" r="r" t="t"/>
              <a:pathLst>
                <a:path extrusionOk="0" h="31582" w="41035">
                  <a:moveTo>
                    <a:pt x="1" y="0"/>
                  </a:moveTo>
                  <a:lnTo>
                    <a:pt x="1" y="31581"/>
                  </a:lnTo>
                  <a:lnTo>
                    <a:pt x="41035" y="31581"/>
                  </a:lnTo>
                  <a:lnTo>
                    <a:pt x="41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7"/>
            <p:cNvSpPr/>
            <p:nvPr/>
          </p:nvSpPr>
          <p:spPr>
            <a:xfrm>
              <a:off x="1626656" y="2989653"/>
              <a:ext cx="1875505" cy="152829"/>
            </a:xfrm>
            <a:custGeom>
              <a:rect b="b" l="l" r="r" t="t"/>
              <a:pathLst>
                <a:path extrusionOk="0" h="3344" w="41035">
                  <a:moveTo>
                    <a:pt x="1" y="0"/>
                  </a:moveTo>
                  <a:lnTo>
                    <a:pt x="41035" y="0"/>
                  </a:lnTo>
                  <a:lnTo>
                    <a:pt x="41035" y="3344"/>
                  </a:lnTo>
                  <a:lnTo>
                    <a:pt x="1" y="3344"/>
                  </a:lnTo>
                  <a:close/>
                </a:path>
              </a:pathLst>
            </a:custGeom>
            <a:gradFill>
              <a:gsLst>
                <a:gs pos="0">
                  <a:srgbClr val="9223EE"/>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7"/>
            <p:cNvSpPr/>
            <p:nvPr/>
          </p:nvSpPr>
          <p:spPr>
            <a:xfrm>
              <a:off x="1626656" y="3143812"/>
              <a:ext cx="1875505" cy="46"/>
            </a:xfrm>
            <a:custGeom>
              <a:rect b="b" l="l" r="r" t="t"/>
              <a:pathLst>
                <a:path extrusionOk="0" fill="none" h="1" w="41035">
                  <a:moveTo>
                    <a:pt x="1" y="1"/>
                  </a:moveTo>
                  <a:lnTo>
                    <a:pt x="41035" y="1"/>
                  </a:lnTo>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7"/>
            <p:cNvSpPr/>
            <p:nvPr/>
          </p:nvSpPr>
          <p:spPr>
            <a:xfrm>
              <a:off x="3371495" y="3007706"/>
              <a:ext cx="113988" cy="112565"/>
            </a:xfrm>
            <a:custGeom>
              <a:rect b="b" l="l" r="r" t="t"/>
              <a:pathLst>
                <a:path extrusionOk="0" h="2463" w="2494">
                  <a:moveTo>
                    <a:pt x="1" y="0"/>
                  </a:moveTo>
                  <a:lnTo>
                    <a:pt x="1" y="2462"/>
                  </a:lnTo>
                  <a:lnTo>
                    <a:pt x="2493" y="2462"/>
                  </a:lnTo>
                  <a:lnTo>
                    <a:pt x="24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7"/>
            <p:cNvSpPr/>
            <p:nvPr/>
          </p:nvSpPr>
          <p:spPr>
            <a:xfrm>
              <a:off x="3388177" y="3024342"/>
              <a:ext cx="79207" cy="79248"/>
            </a:xfrm>
            <a:custGeom>
              <a:rect b="b" l="l" r="r" t="t"/>
              <a:pathLst>
                <a:path extrusionOk="0" fill="none" h="1734" w="1733">
                  <a:moveTo>
                    <a:pt x="0" y="1733"/>
                  </a:moveTo>
                  <a:lnTo>
                    <a:pt x="1733"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7"/>
            <p:cNvSpPr/>
            <p:nvPr/>
          </p:nvSpPr>
          <p:spPr>
            <a:xfrm>
              <a:off x="3388177" y="3024342"/>
              <a:ext cx="79207" cy="79248"/>
            </a:xfrm>
            <a:custGeom>
              <a:rect b="b" l="l" r="r" t="t"/>
              <a:pathLst>
                <a:path extrusionOk="0" fill="none" h="1734" w="1733">
                  <a:moveTo>
                    <a:pt x="0" y="1"/>
                  </a:moveTo>
                  <a:lnTo>
                    <a:pt x="1733" y="1733"/>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7"/>
            <p:cNvSpPr/>
            <p:nvPr/>
          </p:nvSpPr>
          <p:spPr>
            <a:xfrm>
              <a:off x="3224237" y="3007706"/>
              <a:ext cx="112571" cy="112565"/>
            </a:xfrm>
            <a:custGeom>
              <a:rect b="b" l="l" r="r" t="t"/>
              <a:pathLst>
                <a:path extrusionOk="0" h="2463" w="2463">
                  <a:moveTo>
                    <a:pt x="1" y="0"/>
                  </a:moveTo>
                  <a:lnTo>
                    <a:pt x="1" y="2462"/>
                  </a:lnTo>
                  <a:lnTo>
                    <a:pt x="2463" y="2462"/>
                  </a:lnTo>
                  <a:lnTo>
                    <a:pt x="2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7"/>
            <p:cNvSpPr/>
            <p:nvPr/>
          </p:nvSpPr>
          <p:spPr>
            <a:xfrm>
              <a:off x="3245078" y="3029918"/>
              <a:ext cx="68146" cy="66726"/>
            </a:xfrm>
            <a:custGeom>
              <a:rect b="b" l="l" r="r" t="t"/>
              <a:pathLst>
                <a:path extrusionOk="0" fill="none" h="1460" w="1491">
                  <a:moveTo>
                    <a:pt x="1" y="0"/>
                  </a:moveTo>
                  <a:lnTo>
                    <a:pt x="1490" y="0"/>
                  </a:lnTo>
                  <a:lnTo>
                    <a:pt x="1490" y="1459"/>
                  </a:lnTo>
                  <a:lnTo>
                    <a:pt x="1" y="1459"/>
                  </a:lnTo>
                  <a:close/>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7"/>
            <p:cNvSpPr/>
            <p:nvPr/>
          </p:nvSpPr>
          <p:spPr>
            <a:xfrm>
              <a:off x="3245078" y="3046600"/>
              <a:ext cx="68146" cy="46"/>
            </a:xfrm>
            <a:custGeom>
              <a:rect b="b" l="l" r="r" t="t"/>
              <a:pathLst>
                <a:path extrusionOk="0" fill="none" h="1" w="1491">
                  <a:moveTo>
                    <a:pt x="1" y="0"/>
                  </a:moveTo>
                  <a:lnTo>
                    <a:pt x="1490" y="0"/>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7"/>
            <p:cNvSpPr/>
            <p:nvPr/>
          </p:nvSpPr>
          <p:spPr>
            <a:xfrm>
              <a:off x="3076979" y="3007706"/>
              <a:ext cx="112571" cy="112565"/>
            </a:xfrm>
            <a:custGeom>
              <a:rect b="b" l="l" r="r" t="t"/>
              <a:pathLst>
                <a:path extrusionOk="0" h="2463" w="2463">
                  <a:moveTo>
                    <a:pt x="1" y="0"/>
                  </a:moveTo>
                  <a:lnTo>
                    <a:pt x="1" y="2462"/>
                  </a:lnTo>
                  <a:lnTo>
                    <a:pt x="2463" y="2462"/>
                  </a:lnTo>
                  <a:lnTo>
                    <a:pt x="24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7"/>
            <p:cNvSpPr/>
            <p:nvPr/>
          </p:nvSpPr>
          <p:spPr>
            <a:xfrm>
              <a:off x="3093661" y="3097971"/>
              <a:ext cx="75048" cy="46"/>
            </a:xfrm>
            <a:custGeom>
              <a:rect b="b" l="l" r="r" t="t"/>
              <a:pathLst>
                <a:path extrusionOk="0" fill="none" h="1" w="1642">
                  <a:moveTo>
                    <a:pt x="1" y="1"/>
                  </a:moveTo>
                  <a:lnTo>
                    <a:pt x="1642" y="1"/>
                  </a:lnTo>
                </a:path>
              </a:pathLst>
            </a:custGeom>
            <a:noFill/>
            <a:ln cap="flat" cmpd="sng" w="6075">
              <a:solidFill>
                <a:srgbClr val="1D1B2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7"/>
            <p:cNvSpPr/>
            <p:nvPr/>
          </p:nvSpPr>
          <p:spPr>
            <a:xfrm>
              <a:off x="3390965" y="3143812"/>
              <a:ext cx="118102" cy="1297540"/>
            </a:xfrm>
            <a:custGeom>
              <a:rect b="b" l="l" r="r" t="t"/>
              <a:pathLst>
                <a:path extrusionOk="0" fill="none" h="28391" w="2584">
                  <a:moveTo>
                    <a:pt x="0" y="1"/>
                  </a:moveTo>
                  <a:lnTo>
                    <a:pt x="2584" y="1"/>
                  </a:lnTo>
                  <a:lnTo>
                    <a:pt x="2584" y="28390"/>
                  </a:lnTo>
                  <a:lnTo>
                    <a:pt x="0" y="28390"/>
                  </a:lnTo>
                  <a:close/>
                </a:path>
              </a:pathLst>
            </a:custGeom>
            <a:solidFill>
              <a:schemeClr val="lt1"/>
            </a:solid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7"/>
            <p:cNvSpPr/>
            <p:nvPr/>
          </p:nvSpPr>
          <p:spPr>
            <a:xfrm>
              <a:off x="3424283" y="3175804"/>
              <a:ext cx="54252" cy="40310"/>
            </a:xfrm>
            <a:custGeom>
              <a:rect b="b" l="l" r="r" t="t"/>
              <a:pathLst>
                <a:path extrusionOk="0" h="882" w="1187">
                  <a:moveTo>
                    <a:pt x="578" y="0"/>
                  </a:moveTo>
                  <a:lnTo>
                    <a:pt x="1" y="881"/>
                  </a:lnTo>
                  <a:lnTo>
                    <a:pt x="1186" y="881"/>
                  </a:lnTo>
                  <a:lnTo>
                    <a:pt x="5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7"/>
            <p:cNvSpPr/>
            <p:nvPr/>
          </p:nvSpPr>
          <p:spPr>
            <a:xfrm>
              <a:off x="3390965" y="3248016"/>
              <a:ext cx="118102" cy="46"/>
            </a:xfrm>
            <a:custGeom>
              <a:rect b="b" l="l" r="r" t="t"/>
              <a:pathLst>
                <a:path extrusionOk="0" fill="none" h="1" w="2584">
                  <a:moveTo>
                    <a:pt x="0" y="1"/>
                  </a:moveTo>
                  <a:lnTo>
                    <a:pt x="2584" y="1"/>
                  </a:lnTo>
                </a:path>
              </a:pathLst>
            </a:custGeom>
            <a:noFill/>
            <a:ln cap="flat" cmpd="sng" w="8350">
              <a:solidFill>
                <a:srgbClr val="FEFC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4" name="Google Shape;1844;p47"/>
          <p:cNvSpPr/>
          <p:nvPr/>
        </p:nvSpPr>
        <p:spPr>
          <a:xfrm>
            <a:off x="1551035" y="3587750"/>
            <a:ext cx="1095184" cy="229865"/>
          </a:xfrm>
          <a:prstGeom prst="rect">
            <a:avLst/>
          </a:prstGeom>
        </p:spPr>
        <p:txBody>
          <a:bodyPr>
            <a:prstTxWarp prst="textPlain"/>
          </a:bodyPr>
          <a:lstStyle/>
          <a:p>
            <a:pPr lvl="0" algn="ctr"/>
            <a:r>
              <a:rPr b="1" i="0">
                <a:ln>
                  <a:noFill/>
                </a:ln>
                <a:solidFill>
                  <a:schemeClr val="lt1"/>
                </a:solidFill>
                <a:latin typeface="Nanum Gothic Coding"/>
              </a:rPr>
              <a:t>ARE YOU</a:t>
            </a:r>
          </a:p>
        </p:txBody>
      </p:sp>
      <p:sp>
        <p:nvSpPr>
          <p:cNvPr id="1845" name="Google Shape;1845;p47"/>
          <p:cNvSpPr/>
          <p:nvPr/>
        </p:nvSpPr>
        <p:spPr>
          <a:xfrm>
            <a:off x="1665460" y="3908350"/>
            <a:ext cx="916580" cy="234641"/>
          </a:xfrm>
          <a:prstGeom prst="rect">
            <a:avLst/>
          </a:prstGeom>
        </p:spPr>
        <p:txBody>
          <a:bodyPr>
            <a:prstTxWarp prst="textPlain"/>
          </a:bodyPr>
          <a:lstStyle/>
          <a:p>
            <a:pPr lvl="0" algn="ctr"/>
            <a:r>
              <a:rPr b="1" i="0">
                <a:ln>
                  <a:noFill/>
                </a:ln>
                <a:solidFill>
                  <a:schemeClr val="lt1"/>
                </a:solidFill>
                <a:latin typeface="Nanum Gothic Coding"/>
              </a:rPr>
              <a:t>READY?</a:t>
            </a:r>
          </a:p>
        </p:txBody>
      </p:sp>
      <p:grpSp>
        <p:nvGrpSpPr>
          <p:cNvPr id="1846" name="Google Shape;1846;p47"/>
          <p:cNvGrpSpPr/>
          <p:nvPr/>
        </p:nvGrpSpPr>
        <p:grpSpPr>
          <a:xfrm flipH="1" rot="-3591894">
            <a:off x="2912218" y="3866113"/>
            <a:ext cx="573904" cy="945562"/>
            <a:chOff x="1279175" y="2762450"/>
            <a:chExt cx="644426" cy="1061755"/>
          </a:xfrm>
        </p:grpSpPr>
        <p:sp>
          <p:nvSpPr>
            <p:cNvPr id="1847" name="Google Shape;1847;p47"/>
            <p:cNvSpPr/>
            <p:nvPr/>
          </p:nvSpPr>
          <p:spPr>
            <a:xfrm>
              <a:off x="1279175" y="2840975"/>
              <a:ext cx="594104" cy="983230"/>
            </a:xfrm>
            <a:custGeom>
              <a:rect b="b" l="l" r="r" t="t"/>
              <a:pathLst>
                <a:path extrusionOk="0" h="5334" w="3223">
                  <a:moveTo>
                    <a:pt x="81" y="0"/>
                  </a:moveTo>
                  <a:cubicBezTo>
                    <a:pt x="38" y="0"/>
                    <a:pt x="0" y="34"/>
                    <a:pt x="0" y="93"/>
                  </a:cubicBezTo>
                  <a:lnTo>
                    <a:pt x="0" y="4196"/>
                  </a:lnTo>
                  <a:cubicBezTo>
                    <a:pt x="0" y="4241"/>
                    <a:pt x="49" y="4269"/>
                    <a:pt x="99" y="4269"/>
                  </a:cubicBezTo>
                  <a:cubicBezTo>
                    <a:pt x="117" y="4269"/>
                    <a:pt x="136" y="4265"/>
                    <a:pt x="152" y="4257"/>
                  </a:cubicBezTo>
                  <a:lnTo>
                    <a:pt x="1064" y="3436"/>
                  </a:lnTo>
                  <a:cubicBezTo>
                    <a:pt x="1078" y="3409"/>
                    <a:pt x="1104" y="3394"/>
                    <a:pt x="1131" y="3394"/>
                  </a:cubicBezTo>
                  <a:cubicBezTo>
                    <a:pt x="1164" y="3394"/>
                    <a:pt x="1199" y="3416"/>
                    <a:pt x="1216" y="3467"/>
                  </a:cubicBezTo>
                  <a:lnTo>
                    <a:pt x="2006" y="5290"/>
                  </a:lnTo>
                  <a:cubicBezTo>
                    <a:pt x="2006" y="5312"/>
                    <a:pt x="2052" y="5333"/>
                    <a:pt x="2089" y="5333"/>
                  </a:cubicBezTo>
                  <a:cubicBezTo>
                    <a:pt x="2105" y="5333"/>
                    <a:pt x="2119" y="5330"/>
                    <a:pt x="2128" y="5321"/>
                  </a:cubicBezTo>
                  <a:lnTo>
                    <a:pt x="2584" y="5138"/>
                  </a:lnTo>
                  <a:cubicBezTo>
                    <a:pt x="2614" y="5108"/>
                    <a:pt x="2675" y="5047"/>
                    <a:pt x="2614" y="5017"/>
                  </a:cubicBezTo>
                  <a:lnTo>
                    <a:pt x="1793" y="3193"/>
                  </a:lnTo>
                  <a:cubicBezTo>
                    <a:pt x="1763" y="3163"/>
                    <a:pt x="1793" y="3072"/>
                    <a:pt x="1854" y="3072"/>
                  </a:cubicBezTo>
                  <a:lnTo>
                    <a:pt x="3131" y="2980"/>
                  </a:lnTo>
                  <a:cubicBezTo>
                    <a:pt x="3192" y="2980"/>
                    <a:pt x="3222" y="2859"/>
                    <a:pt x="3161" y="2828"/>
                  </a:cubicBezTo>
                  <a:lnTo>
                    <a:pt x="152" y="32"/>
                  </a:lnTo>
                  <a:cubicBezTo>
                    <a:pt x="131" y="10"/>
                    <a:pt x="105" y="0"/>
                    <a:pt x="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7"/>
            <p:cNvSpPr/>
            <p:nvPr/>
          </p:nvSpPr>
          <p:spPr>
            <a:xfrm>
              <a:off x="1329498" y="2762450"/>
              <a:ext cx="594104" cy="985810"/>
            </a:xfrm>
            <a:custGeom>
              <a:rect b="b" l="l" r="r" t="t"/>
              <a:pathLst>
                <a:path extrusionOk="0" h="5348" w="3223">
                  <a:moveTo>
                    <a:pt x="69" y="1"/>
                  </a:moveTo>
                  <a:cubicBezTo>
                    <a:pt x="26" y="1"/>
                    <a:pt x="1" y="34"/>
                    <a:pt x="1" y="93"/>
                  </a:cubicBezTo>
                  <a:lnTo>
                    <a:pt x="1" y="4197"/>
                  </a:lnTo>
                  <a:cubicBezTo>
                    <a:pt x="1" y="4240"/>
                    <a:pt x="31" y="4283"/>
                    <a:pt x="81" y="4283"/>
                  </a:cubicBezTo>
                  <a:cubicBezTo>
                    <a:pt x="102" y="4283"/>
                    <a:pt x="126" y="4275"/>
                    <a:pt x="153" y="4257"/>
                  </a:cubicBezTo>
                  <a:lnTo>
                    <a:pt x="1065" y="3437"/>
                  </a:lnTo>
                  <a:cubicBezTo>
                    <a:pt x="1077" y="3424"/>
                    <a:pt x="1100" y="3417"/>
                    <a:pt x="1125" y="3417"/>
                  </a:cubicBezTo>
                  <a:cubicBezTo>
                    <a:pt x="1160" y="3417"/>
                    <a:pt x="1199" y="3432"/>
                    <a:pt x="1217" y="3467"/>
                  </a:cubicBezTo>
                  <a:lnTo>
                    <a:pt x="2007" y="5291"/>
                  </a:lnTo>
                  <a:cubicBezTo>
                    <a:pt x="2007" y="5312"/>
                    <a:pt x="2050" y="5347"/>
                    <a:pt x="2087" y="5347"/>
                  </a:cubicBezTo>
                  <a:cubicBezTo>
                    <a:pt x="2104" y="5347"/>
                    <a:pt x="2119" y="5340"/>
                    <a:pt x="2128" y="5321"/>
                  </a:cubicBezTo>
                  <a:lnTo>
                    <a:pt x="2584" y="5139"/>
                  </a:lnTo>
                  <a:cubicBezTo>
                    <a:pt x="2615" y="5109"/>
                    <a:pt x="2645" y="5078"/>
                    <a:pt x="2615" y="5017"/>
                  </a:cubicBezTo>
                  <a:lnTo>
                    <a:pt x="1794" y="3194"/>
                  </a:lnTo>
                  <a:cubicBezTo>
                    <a:pt x="1733" y="3163"/>
                    <a:pt x="1794" y="3072"/>
                    <a:pt x="1855" y="3072"/>
                  </a:cubicBezTo>
                  <a:lnTo>
                    <a:pt x="3101" y="2981"/>
                  </a:lnTo>
                  <a:cubicBezTo>
                    <a:pt x="3192" y="2981"/>
                    <a:pt x="3223" y="2859"/>
                    <a:pt x="3162" y="2829"/>
                  </a:cubicBezTo>
                  <a:lnTo>
                    <a:pt x="153" y="32"/>
                  </a:lnTo>
                  <a:cubicBezTo>
                    <a:pt x="120" y="11"/>
                    <a:pt x="92" y="1"/>
                    <a:pt x="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yber Monday Retro Style Campaign by Slidesgo">
  <a:themeElements>
    <a:clrScheme name="Simple Light">
      <a:dk1>
        <a:srgbClr val="000000"/>
      </a:dk1>
      <a:lt1>
        <a:srgbClr val="FFFFFF"/>
      </a:lt1>
      <a:dk2>
        <a:srgbClr val="4375C9"/>
      </a:dk2>
      <a:lt2>
        <a:srgbClr val="9729F3"/>
      </a:lt2>
      <a:accent1>
        <a:srgbClr val="EACE5C"/>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